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theme/theme5.xml" ContentType="application/vnd.openxmlformats-officedocument.theme+xml"/>
  <Override PartName="/ppt/slideLayouts/slideLayout3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23.xml" ContentType="application/vnd.openxmlformats-officedocument.presentationml.notesSlide+xml"/>
  <Override PartName="/ppt/slideMasters/slideMaster8.xml" ContentType="application/vnd.openxmlformats-officedocument.presentationml.slideMaster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ppt/theme/theme10.xml" ContentType="application/vnd.openxmlformats-officedocument.theme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unknown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7.xml" ContentType="application/vnd.openxmlformats-officedocument.presentationml.slideLayout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  <Override PartName="/ppt/slideMasters/slideMaster9.xml" ContentType="application/vnd.openxmlformats-officedocument.presentationml.slideMaster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slideMasters/slideMaster7.xml" ContentType="application/vnd.openxmlformats-officedocument.presentationml.slideMaster+xml"/>
  <Override PartName="/ppt/slideMasters/slideMaster10.xml" ContentType="application/vnd.openxmlformats-officedocument.presentationml.slideMaster+xml"/>
  <Override PartName="/ppt/theme/theme9.xml" ContentType="application/vnd.openxmlformats-officedocument.theme+xml"/>
  <Override PartName="/ppt/notesSlides/notesSlide6.xml" ContentType="application/vnd.openxmlformats-officedocument.presentationml.notesSlide+xml"/>
  <Override PartName="/ppt/slideMasters/slideMaster5.xml" ContentType="application/vnd.openxmlformats-officedocument.presentationml.slideMaster+xml"/>
  <Override PartName="/ppt/slides/slide8.xml" ContentType="application/vnd.openxmlformats-officedocument.presentationml.slide+xml"/>
  <Override PartName="/ppt/theme/theme7.xml" ContentType="application/vnd.openxmlformats-officedocument.theme+xml"/>
  <Override PartName="/ppt/theme/theme11.xml" ContentType="application/vnd.openxmlformats-officedocument.them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notesSlides/notesSlide25.xml" ContentType="application/vnd.openxmlformats-officedocument.presentationml.notesSlide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slideMasters/slideMaster6.xml" ContentType="application/vnd.openxmlformats-officedocument.presentationml.slideMaster+xml"/>
  <Override PartName="/ppt/theme/theme8.xml" ContentType="application/vnd.openxmlformats-officedocument.theme+xml"/>
  <Override PartName="/ppt/notesSlides/notesSlide1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4" r:id="rId3"/>
    <p:sldMasterId id="2147483668" r:id="rId4"/>
    <p:sldMasterId id="2147483672" r:id="rId5"/>
    <p:sldMasterId id="2147483676" r:id="rId6"/>
    <p:sldMasterId id="2147483680" r:id="rId7"/>
    <p:sldMasterId id="2147483684" r:id="rId8"/>
    <p:sldMasterId id="2147483688" r:id="rId9"/>
    <p:sldMasterId id="2147483692" r:id="rId10"/>
  </p:sldMasterIdLst>
  <p:notesMasterIdLst>
    <p:notesMasterId r:id="rId37"/>
  </p:notesMasterIdLst>
  <p:sldIdLst>
    <p:sldId id="294" r:id="rId11"/>
    <p:sldId id="296" r:id="rId12"/>
    <p:sldId id="297" r:id="rId13"/>
    <p:sldId id="328" r:id="rId14"/>
    <p:sldId id="332" r:id="rId15"/>
    <p:sldId id="333" r:id="rId16"/>
    <p:sldId id="334" r:id="rId17"/>
    <p:sldId id="335" r:id="rId18"/>
    <p:sldId id="329" r:id="rId19"/>
    <p:sldId id="337" r:id="rId20"/>
    <p:sldId id="338" r:id="rId21"/>
    <p:sldId id="339" r:id="rId22"/>
    <p:sldId id="350" r:id="rId23"/>
    <p:sldId id="330" r:id="rId24"/>
    <p:sldId id="341" r:id="rId25"/>
    <p:sldId id="342" r:id="rId26"/>
    <p:sldId id="343" r:id="rId27"/>
    <p:sldId id="344" r:id="rId28"/>
    <p:sldId id="345" r:id="rId29"/>
    <p:sldId id="331" r:id="rId30"/>
    <p:sldId id="347" r:id="rId31"/>
    <p:sldId id="348" r:id="rId32"/>
    <p:sldId id="351" r:id="rId33"/>
    <p:sldId id="349" r:id="rId34"/>
    <p:sldId id="327" r:id="rId35"/>
    <p:sldId id="326" r:id="rId36"/>
  </p:sldIdLst>
  <p:sldSz cx="12190413" cy="6859588"/>
  <p:notesSz cx="6858000" cy="9144000"/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8CC066"/>
    <a:srgbClr val="FC6E5B"/>
    <a:srgbClr val="01ACBE"/>
    <a:srgbClr val="000000"/>
    <a:srgbClr val="14B28B"/>
    <a:srgbClr val="336699"/>
    <a:srgbClr val="FBC75D"/>
    <a:srgbClr val="66BFBC"/>
    <a:srgbClr val="1F497D"/>
    <a:srgbClr val="44546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81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-666" y="-96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4177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1920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38105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801092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9562032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9562032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51791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972277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22120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461659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499150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50997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253207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517910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751381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3609561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777119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777119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253207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92279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19379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51791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452249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423302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3621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89614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51791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microsoft.com/office/2007/relationships/hdphoto" Target="../media/hdphoto1.wdp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microsoft.com/office/2007/relationships/hdphoto" Target="../media/hdphoto1.wdp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Relationship Id="rId4" Type="http://schemas.microsoft.com/office/2007/relationships/hdphoto" Target="../media/hdphoto1.wdp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3691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73770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92723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327981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8348997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55497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464534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17096221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18168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289329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69790793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75678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147381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0303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94530284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629907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372922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7412414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184742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46944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50274702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8015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682619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212940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1816382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321362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63950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55202690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59256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89626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15628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515700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9661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289023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4941432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401174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96887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57532150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712933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8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373267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83853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0467118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8711259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5919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68750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39858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88435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26505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340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7/10/2017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906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1570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1760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04781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3941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8920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8839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484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10/07/2017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 smtClean="0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4714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microsoft.com/office/2007/relationships/hdphoto" Target="../media/hdphoto2.wdp"/><Relationship Id="rId2" Type="http://schemas.openxmlformats.org/officeDocument/2006/relationships/slideLayout" Target="../slideLayouts/slideLayout43.xml"/><Relationship Id="rId1" Type="http://schemas.openxmlformats.org/officeDocument/2006/relationships/video" Target="NULL" TargetMode="Externa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3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椭圆 56"/>
          <p:cNvSpPr/>
          <p:nvPr/>
        </p:nvSpPr>
        <p:spPr>
          <a:xfrm>
            <a:off x="7663259" y="3167470"/>
            <a:ext cx="1375644" cy="1375644"/>
          </a:xfrm>
          <a:prstGeom prst="ellipse">
            <a:avLst/>
          </a:prstGeom>
          <a:gradFill>
            <a:gsLst>
              <a:gs pos="90000">
                <a:srgbClr val="138F81"/>
              </a:gs>
              <a:gs pos="30000">
                <a:srgbClr val="19BAA9"/>
              </a:gs>
            </a:gsLst>
            <a:lin ang="2700000" scaled="1"/>
          </a:gradFill>
          <a:ln w="25400">
            <a:solidFill>
              <a:srgbClr val="01ACBE"/>
            </a:solidFill>
          </a:ln>
          <a:effectLst>
            <a:outerShdw blurRad="254000" dist="1524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976844" y="3347466"/>
            <a:ext cx="767712" cy="1015653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>
            <a:defPPr>
              <a:defRPr lang="zh-CN"/>
            </a:defPPr>
            <a:lvl1pPr algn="ctr">
              <a:defRPr sz="400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zh-CN" altLang="en-US" sz="6000" b="1" dirty="0" smtClean="0">
                <a:latin typeface="微软雅黑" pitchFamily="34" charset="-122"/>
                <a:ea typeface="微软雅黑" pitchFamily="34" charset="-122"/>
              </a:rPr>
              <a:t>规</a:t>
            </a:r>
            <a:endParaRPr lang="zh-CN" altLang="en-US" sz="6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1989956" y="3167470"/>
            <a:ext cx="1375644" cy="1375644"/>
          </a:xfrm>
          <a:prstGeom prst="ellipse">
            <a:avLst/>
          </a:prstGeom>
          <a:gradFill>
            <a:gsLst>
              <a:gs pos="90000">
                <a:srgbClr val="E33F24"/>
              </a:gs>
              <a:gs pos="30000">
                <a:srgbClr val="F26434"/>
              </a:gs>
            </a:gsLst>
            <a:lin ang="2700000" scaled="1"/>
          </a:gradFill>
          <a:ln w="25400">
            <a:solidFill>
              <a:srgbClr val="FC6E5B"/>
            </a:solidFill>
          </a:ln>
          <a:effectLst>
            <a:outerShdw blurRad="254000" dist="1524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309890" y="3347466"/>
            <a:ext cx="735776" cy="1015653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大</a:t>
            </a:r>
            <a:endParaRPr lang="zh-CN" altLang="en-US" sz="6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2" name="椭圆 191"/>
          <p:cNvSpPr/>
          <p:nvPr/>
        </p:nvSpPr>
        <p:spPr>
          <a:xfrm>
            <a:off x="-1953301" y="5582230"/>
            <a:ext cx="4109802" cy="4109802"/>
          </a:xfrm>
          <a:prstGeom prst="ellipse">
            <a:avLst/>
          </a:prstGeom>
          <a:noFill/>
          <a:ln w="9525">
            <a:gradFill>
              <a:gsLst>
                <a:gs pos="100000">
                  <a:srgbClr val="138F81"/>
                </a:gs>
                <a:gs pos="0">
                  <a:srgbClr val="19BAA9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93" name="椭圆 192"/>
          <p:cNvSpPr/>
          <p:nvPr/>
        </p:nvSpPr>
        <p:spPr>
          <a:xfrm>
            <a:off x="2843368" y="6358419"/>
            <a:ext cx="3336549" cy="3336549"/>
          </a:xfrm>
          <a:prstGeom prst="ellipse">
            <a:avLst/>
          </a:prstGeom>
          <a:noFill/>
          <a:ln w="9525">
            <a:gradFill>
              <a:gsLst>
                <a:gs pos="100000">
                  <a:srgbClr val="E33F24"/>
                </a:gs>
                <a:gs pos="0">
                  <a:srgbClr val="F26434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94" name="椭圆 193"/>
          <p:cNvSpPr/>
          <p:nvPr/>
        </p:nvSpPr>
        <p:spPr>
          <a:xfrm>
            <a:off x="1536043" y="6219076"/>
            <a:ext cx="1901316" cy="1901316"/>
          </a:xfrm>
          <a:prstGeom prst="ellipse">
            <a:avLst/>
          </a:prstGeom>
          <a:noFill/>
          <a:ln w="9525">
            <a:gradFill>
              <a:gsLst>
                <a:gs pos="100000">
                  <a:srgbClr val="108692"/>
                </a:gs>
                <a:gs pos="0">
                  <a:srgbClr val="16B2C1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95" name="椭圆 194"/>
          <p:cNvSpPr/>
          <p:nvPr/>
        </p:nvSpPr>
        <p:spPr>
          <a:xfrm>
            <a:off x="4678430" y="6253018"/>
            <a:ext cx="5029120" cy="5029120"/>
          </a:xfrm>
          <a:prstGeom prst="ellipse">
            <a:avLst/>
          </a:prstGeom>
          <a:noFill/>
          <a:ln w="9525">
            <a:gradFill>
              <a:gsLst>
                <a:gs pos="100000">
                  <a:srgbClr val="89A13D"/>
                </a:gs>
                <a:gs pos="0">
                  <a:srgbClr val="B2D138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96" name="椭圆 195"/>
          <p:cNvSpPr/>
          <p:nvPr/>
        </p:nvSpPr>
        <p:spPr>
          <a:xfrm>
            <a:off x="10572637" y="5629445"/>
            <a:ext cx="2765086" cy="2765086"/>
          </a:xfrm>
          <a:prstGeom prst="ellipse">
            <a:avLst/>
          </a:prstGeom>
          <a:noFill/>
          <a:ln w="9525">
            <a:gradFill>
              <a:gsLst>
                <a:gs pos="100000">
                  <a:srgbClr val="E33F24"/>
                </a:gs>
                <a:gs pos="0">
                  <a:srgbClr val="F26434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97" name="椭圆 196"/>
          <p:cNvSpPr/>
          <p:nvPr/>
        </p:nvSpPr>
        <p:spPr>
          <a:xfrm>
            <a:off x="8159452" y="5971793"/>
            <a:ext cx="3381476" cy="3381476"/>
          </a:xfrm>
          <a:prstGeom prst="ellipse">
            <a:avLst/>
          </a:prstGeom>
          <a:noFill/>
          <a:ln w="9525">
            <a:gradFill>
              <a:gsLst>
                <a:gs pos="100000">
                  <a:srgbClr val="138F81"/>
                </a:gs>
                <a:gs pos="0">
                  <a:srgbClr val="19BAA9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pic>
        <p:nvPicPr>
          <p:cNvPr id="7" name="moving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>
                  <p14:trim st="19889.7952" end="4366.0544"/>
                </p14:media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1097379" y="-1128485"/>
            <a:ext cx="609600" cy="609600"/>
          </a:xfrm>
          <a:prstGeom prst="rect">
            <a:avLst/>
          </a:prstGeom>
        </p:spPr>
      </p:pic>
      <p:sp>
        <p:nvSpPr>
          <p:cNvPr id="106" name="椭圆 105"/>
          <p:cNvSpPr/>
          <p:nvPr/>
        </p:nvSpPr>
        <p:spPr>
          <a:xfrm>
            <a:off x="4288370" y="3167470"/>
            <a:ext cx="1375644" cy="1375644"/>
          </a:xfrm>
          <a:prstGeom prst="ellipse">
            <a:avLst/>
          </a:prstGeom>
          <a:gradFill>
            <a:gsLst>
              <a:gs pos="90000">
                <a:srgbClr val="89A13D"/>
              </a:gs>
              <a:gs pos="30000">
                <a:srgbClr val="B2D138"/>
              </a:gs>
            </a:gsLst>
            <a:lin ang="2700000" scaled="1"/>
          </a:gradFill>
          <a:ln w="25400">
            <a:solidFill>
              <a:srgbClr val="8CC066"/>
            </a:solidFill>
          </a:ln>
          <a:effectLst>
            <a:outerShdw blurRad="254000" dist="1524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4602484" y="3347466"/>
            <a:ext cx="765048" cy="1015653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>
            <a:defPPr>
              <a:defRPr lang="zh-CN"/>
            </a:defPPr>
            <a:lvl1pPr algn="ctr">
              <a:defRPr sz="400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zh-CN" altLang="en-US" sz="6000" b="1" dirty="0">
                <a:latin typeface="微软雅黑" pitchFamily="34" charset="-122"/>
                <a:ea typeface="微软雅黑" pitchFamily="34" charset="-122"/>
              </a:rPr>
              <a:t>生</a:t>
            </a:r>
          </a:p>
        </p:txBody>
      </p:sp>
      <p:sp>
        <p:nvSpPr>
          <p:cNvPr id="108" name="椭圆 107"/>
          <p:cNvSpPr/>
          <p:nvPr/>
        </p:nvSpPr>
        <p:spPr>
          <a:xfrm>
            <a:off x="5435000" y="3167470"/>
            <a:ext cx="1375644" cy="1375644"/>
          </a:xfrm>
          <a:prstGeom prst="ellipse">
            <a:avLst/>
          </a:prstGeom>
          <a:gradFill>
            <a:gsLst>
              <a:gs pos="90000">
                <a:srgbClr val="138F81"/>
              </a:gs>
              <a:gs pos="30000">
                <a:srgbClr val="19BAA9"/>
              </a:gs>
            </a:gsLst>
            <a:lin ang="2700000" scaled="1"/>
          </a:gradFill>
          <a:ln w="25400">
            <a:solidFill>
              <a:srgbClr val="01ACBE"/>
            </a:solidFill>
          </a:ln>
          <a:effectLst>
            <a:outerShdw blurRad="254000" dist="1524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5803347" y="3347466"/>
            <a:ext cx="631852" cy="1015653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>
            <a:defPPr>
              <a:defRPr lang="zh-CN"/>
            </a:defPPr>
            <a:lvl1pPr algn="ctr">
              <a:defRPr sz="400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zh-CN" altLang="en-US" sz="6000" b="1" dirty="0" smtClean="0">
                <a:latin typeface="微软雅黑" pitchFamily="34" charset="-122"/>
                <a:ea typeface="微软雅黑" pitchFamily="34" charset="-122"/>
              </a:rPr>
              <a:t>职</a:t>
            </a:r>
            <a:endParaRPr lang="zh-CN" altLang="en-US" sz="6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0" name="椭圆 109"/>
          <p:cNvSpPr/>
          <p:nvPr/>
        </p:nvSpPr>
        <p:spPr>
          <a:xfrm>
            <a:off x="6570842" y="3167470"/>
            <a:ext cx="1375644" cy="1375644"/>
          </a:xfrm>
          <a:prstGeom prst="ellipse">
            <a:avLst/>
          </a:prstGeom>
          <a:gradFill>
            <a:gsLst>
              <a:gs pos="90000">
                <a:srgbClr val="E33F24"/>
              </a:gs>
              <a:gs pos="30000">
                <a:srgbClr val="F26434"/>
              </a:gs>
            </a:gsLst>
            <a:lin ang="2700000" scaled="1"/>
          </a:gradFill>
          <a:ln w="25400">
            <a:solidFill>
              <a:srgbClr val="FC6E5B"/>
            </a:solidFill>
          </a:ln>
          <a:effectLst>
            <a:outerShdw blurRad="254000" dist="1524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6884427" y="3347466"/>
            <a:ext cx="767712" cy="1015653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>
            <a:defPPr>
              <a:defRPr lang="zh-CN"/>
            </a:defPPr>
            <a:lvl1pPr algn="ctr">
              <a:defRPr sz="400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zh-CN" altLang="en-US" sz="6000" b="1" dirty="0" smtClean="0">
                <a:latin typeface="微软雅黑" pitchFamily="34" charset="-122"/>
                <a:ea typeface="微软雅黑" pitchFamily="34" charset="-122"/>
              </a:rPr>
              <a:t>业</a:t>
            </a:r>
            <a:endParaRPr lang="zh-CN" altLang="en-US" sz="6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2" name="椭圆 111"/>
          <p:cNvSpPr/>
          <p:nvPr/>
        </p:nvSpPr>
        <p:spPr>
          <a:xfrm>
            <a:off x="3127226" y="3167470"/>
            <a:ext cx="1375644" cy="1375644"/>
          </a:xfrm>
          <a:prstGeom prst="ellipse">
            <a:avLst/>
          </a:prstGeom>
          <a:gradFill flip="none" rotWithShape="1">
            <a:gsLst>
              <a:gs pos="90000">
                <a:srgbClr val="138F81"/>
              </a:gs>
              <a:gs pos="30000">
                <a:srgbClr val="19BAA9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38F81"/>
                </a:gs>
                <a:gs pos="100000">
                  <a:srgbClr val="19BAA9"/>
                </a:gs>
              </a:gsLst>
              <a:lin ang="5400000" scaled="0"/>
            </a:gradFill>
          </a:ln>
          <a:effectLst>
            <a:outerShdw blurRad="254000" dist="1524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3447160" y="3347466"/>
            <a:ext cx="735776" cy="1015653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学</a:t>
            </a:r>
            <a:endParaRPr lang="zh-CN" altLang="en-US" sz="6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3" name="椭圆 152"/>
          <p:cNvSpPr/>
          <p:nvPr/>
        </p:nvSpPr>
        <p:spPr>
          <a:xfrm flipV="1">
            <a:off x="4324909" y="4898186"/>
            <a:ext cx="381402" cy="381540"/>
          </a:xfrm>
          <a:prstGeom prst="ellipse">
            <a:avLst/>
          </a:prstGeom>
          <a:noFill/>
          <a:ln w="28575">
            <a:solidFill>
              <a:srgbClr val="01ACBE"/>
            </a:solidFill>
          </a:ln>
          <a:effectLst>
            <a:outerShdw blurRad="330200" dir="2700000" sx="73000" sy="73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spcCol="0" rtlCol="0" anchor="ctr"/>
          <a:lstStyle/>
          <a:p>
            <a:pPr algn="ctr"/>
            <a:endParaRPr lang="zh-CN" altLang="en-US" dirty="0">
              <a:solidFill>
                <a:srgbClr val="01ACBE"/>
              </a:solidFill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4758112" y="4757039"/>
            <a:ext cx="5121879" cy="63092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zh-CN" altLang="en-US" sz="3500" b="1" dirty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演讲</a:t>
            </a:r>
            <a:r>
              <a:rPr lang="zh-CN" altLang="en-US" sz="3500" b="1" dirty="0" smtClean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人</a:t>
            </a:r>
            <a:r>
              <a:rPr lang="zh-CN" altLang="en-US" sz="3500" b="1" dirty="0" smtClean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：亮亮图文旗舰店</a:t>
            </a:r>
            <a:endParaRPr lang="zh-CN" altLang="en-US" sz="3500" b="1" dirty="0">
              <a:solidFill>
                <a:srgbClr val="01ACB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5" name="椭圆 154"/>
          <p:cNvSpPr/>
          <p:nvPr/>
        </p:nvSpPr>
        <p:spPr>
          <a:xfrm flipV="1">
            <a:off x="4409747" y="4983055"/>
            <a:ext cx="211726" cy="211803"/>
          </a:xfrm>
          <a:prstGeom prst="ellipse">
            <a:avLst/>
          </a:prstGeom>
          <a:gradFill>
            <a:gsLst>
              <a:gs pos="0">
                <a:srgbClr val="108692"/>
              </a:gs>
              <a:gs pos="100000">
                <a:srgbClr val="16B2C1"/>
              </a:gs>
            </a:gsLst>
            <a:lin ang="5400000" scaled="0"/>
          </a:gra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spcCol="0" rtlCol="0" anchor="ctr"/>
          <a:lstStyle/>
          <a:p>
            <a:pPr algn="ctr"/>
            <a:endParaRPr lang="zh-CN" altLang="en-US" dirty="0">
              <a:solidFill>
                <a:srgbClr val="01ACBE"/>
              </a:solidFill>
            </a:endParaRPr>
          </a:p>
        </p:txBody>
      </p:sp>
      <p:sp>
        <p:nvSpPr>
          <p:cNvPr id="156" name="TextBox 155"/>
          <p:cNvSpPr txBox="1"/>
          <p:nvPr/>
        </p:nvSpPr>
        <p:spPr>
          <a:xfrm>
            <a:off x="3174405" y="5465403"/>
            <a:ext cx="6237569" cy="523202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zh-CN" altLang="en-US" sz="2800" dirty="0" smtClean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适用于个人介绍</a:t>
            </a:r>
            <a:r>
              <a:rPr lang="en-US" altLang="zh-CN" sz="2800" dirty="0" smtClean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800" dirty="0" smtClean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竞聘报告</a:t>
            </a:r>
            <a:r>
              <a:rPr lang="en-US" altLang="zh-CN" sz="2800" dirty="0" smtClean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800" dirty="0" smtClean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自我介绍等</a:t>
            </a:r>
            <a:endParaRPr lang="zh-CN" altLang="en-US" sz="2800" dirty="0">
              <a:solidFill>
                <a:srgbClr val="01ACB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5090532" y="173316"/>
            <a:ext cx="882545" cy="882860"/>
          </a:xfrm>
          <a:prstGeom prst="ellipse">
            <a:avLst/>
          </a:prstGeom>
          <a:noFill/>
          <a:ln w="19050">
            <a:solidFill>
              <a:srgbClr val="8CC06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58" name="椭圆 157"/>
          <p:cNvSpPr/>
          <p:nvPr/>
        </p:nvSpPr>
        <p:spPr>
          <a:xfrm>
            <a:off x="6474303" y="1785749"/>
            <a:ext cx="1168224" cy="1168643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59" name="椭圆 158"/>
          <p:cNvSpPr/>
          <p:nvPr/>
        </p:nvSpPr>
        <p:spPr>
          <a:xfrm>
            <a:off x="4207412" y="793115"/>
            <a:ext cx="1431451" cy="1431963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spcCol="0" rtlCol="0" anchor="ctr"/>
          <a:lstStyle/>
          <a:p>
            <a:pPr algn="ctr"/>
            <a:endParaRPr lang="zh-CN" altLang="en-US" dirty="0"/>
          </a:p>
        </p:txBody>
      </p:sp>
      <p:grpSp>
        <p:nvGrpSpPr>
          <p:cNvPr id="160" name="组合 159"/>
          <p:cNvGrpSpPr/>
          <p:nvPr/>
        </p:nvGrpSpPr>
        <p:grpSpPr>
          <a:xfrm rot="21028799">
            <a:off x="7038407" y="440951"/>
            <a:ext cx="441465" cy="664999"/>
            <a:chOff x="4298641" y="2780880"/>
            <a:chExt cx="478149" cy="719998"/>
          </a:xfrm>
          <a:noFill/>
          <a:effectLst/>
        </p:grpSpPr>
        <p:sp>
          <p:nvSpPr>
            <p:cNvPr id="161" name="椭圆 160"/>
            <p:cNvSpPr/>
            <p:nvPr/>
          </p:nvSpPr>
          <p:spPr>
            <a:xfrm>
              <a:off x="4575032" y="3299120"/>
              <a:ext cx="201758" cy="201758"/>
            </a:xfrm>
            <a:prstGeom prst="ellipse">
              <a:avLst/>
            </a:prstGeom>
            <a:grpFill/>
            <a:ln w="19050">
              <a:solidFill>
                <a:srgbClr val="FC6E5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2" name="椭圆 161"/>
            <p:cNvSpPr/>
            <p:nvPr/>
          </p:nvSpPr>
          <p:spPr>
            <a:xfrm flipV="1">
              <a:off x="4298640" y="2780880"/>
              <a:ext cx="276392" cy="276392"/>
            </a:xfrm>
            <a:prstGeom prst="ellipse">
              <a:avLst/>
            </a:prstGeom>
            <a:grpFill/>
            <a:ln w="19050">
              <a:solidFill>
                <a:srgbClr val="FC6E5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63" name="椭圆 162"/>
          <p:cNvSpPr/>
          <p:nvPr/>
        </p:nvSpPr>
        <p:spPr>
          <a:xfrm rot="21028799">
            <a:off x="6553504" y="974243"/>
            <a:ext cx="186279" cy="186346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sp>
        <p:nvSpPr>
          <p:cNvPr id="164" name="椭圆 163"/>
          <p:cNvSpPr/>
          <p:nvPr/>
        </p:nvSpPr>
        <p:spPr>
          <a:xfrm rot="21028799" flipV="1">
            <a:off x="6227894" y="1416916"/>
            <a:ext cx="364982" cy="365115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sp>
        <p:nvSpPr>
          <p:cNvPr id="165" name="椭圆 164"/>
          <p:cNvSpPr/>
          <p:nvPr/>
        </p:nvSpPr>
        <p:spPr>
          <a:xfrm rot="21028799">
            <a:off x="5669728" y="1531895"/>
            <a:ext cx="186279" cy="186346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sp>
        <p:nvSpPr>
          <p:cNvPr id="166" name="椭圆 165"/>
          <p:cNvSpPr/>
          <p:nvPr/>
        </p:nvSpPr>
        <p:spPr>
          <a:xfrm rot="21028799" flipV="1">
            <a:off x="6808866" y="1315167"/>
            <a:ext cx="400681" cy="400826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sp>
        <p:nvSpPr>
          <p:cNvPr id="167" name="椭圆 166"/>
          <p:cNvSpPr/>
          <p:nvPr/>
        </p:nvSpPr>
        <p:spPr>
          <a:xfrm rot="21028799">
            <a:off x="5793942" y="991202"/>
            <a:ext cx="409893" cy="410041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sp>
        <p:nvSpPr>
          <p:cNvPr id="168" name="椭圆 167"/>
          <p:cNvSpPr/>
          <p:nvPr/>
        </p:nvSpPr>
        <p:spPr>
          <a:xfrm rot="21028799" flipV="1">
            <a:off x="5069567" y="1357138"/>
            <a:ext cx="423395" cy="423548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sp>
        <p:nvSpPr>
          <p:cNvPr id="169" name="椭圆 168"/>
          <p:cNvSpPr/>
          <p:nvPr/>
        </p:nvSpPr>
        <p:spPr>
          <a:xfrm rot="10228799">
            <a:off x="4661790" y="2640331"/>
            <a:ext cx="186279" cy="186346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sp>
        <p:nvSpPr>
          <p:cNvPr id="170" name="椭圆 169"/>
          <p:cNvSpPr/>
          <p:nvPr/>
        </p:nvSpPr>
        <p:spPr>
          <a:xfrm rot="10228799" flipV="1">
            <a:off x="5683163" y="2018886"/>
            <a:ext cx="364982" cy="365115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sp>
        <p:nvSpPr>
          <p:cNvPr id="171" name="椭圆 170"/>
          <p:cNvSpPr/>
          <p:nvPr/>
        </p:nvSpPr>
        <p:spPr>
          <a:xfrm rot="10228799">
            <a:off x="6420034" y="2082680"/>
            <a:ext cx="186279" cy="186346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sp>
        <p:nvSpPr>
          <p:cNvPr id="172" name="椭圆 171"/>
          <p:cNvSpPr/>
          <p:nvPr/>
        </p:nvSpPr>
        <p:spPr>
          <a:xfrm rot="10228799" flipV="1">
            <a:off x="5066494" y="2084927"/>
            <a:ext cx="400681" cy="400826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sp>
        <p:nvSpPr>
          <p:cNvPr id="173" name="椭圆 172"/>
          <p:cNvSpPr/>
          <p:nvPr/>
        </p:nvSpPr>
        <p:spPr>
          <a:xfrm rot="10228799">
            <a:off x="6072204" y="2399675"/>
            <a:ext cx="409893" cy="410041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sp>
        <p:nvSpPr>
          <p:cNvPr id="174" name="椭圆 173"/>
          <p:cNvSpPr/>
          <p:nvPr/>
        </p:nvSpPr>
        <p:spPr>
          <a:xfrm rot="10228799" flipV="1">
            <a:off x="6783077" y="2020232"/>
            <a:ext cx="423395" cy="423548"/>
          </a:xfrm>
          <a:prstGeom prst="ellipse">
            <a:avLst/>
          </a:prstGeom>
          <a:noFill/>
          <a:ln w="1905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 dirty="0"/>
          </a:p>
        </p:txBody>
      </p:sp>
      <p:grpSp>
        <p:nvGrpSpPr>
          <p:cNvPr id="175" name="组合 174"/>
          <p:cNvGrpSpPr/>
          <p:nvPr/>
        </p:nvGrpSpPr>
        <p:grpSpPr>
          <a:xfrm>
            <a:off x="5062362" y="988371"/>
            <a:ext cx="2143053" cy="1852434"/>
            <a:chOff x="858879" y="2355867"/>
            <a:chExt cx="2143332" cy="1852005"/>
          </a:xfrm>
          <a:effectLst/>
        </p:grpSpPr>
        <p:sp>
          <p:nvSpPr>
            <p:cNvPr id="176" name="椭圆 175"/>
            <p:cNvSpPr/>
            <p:nvPr/>
          </p:nvSpPr>
          <p:spPr>
            <a:xfrm rot="21028799">
              <a:off x="2346083" y="2355867"/>
              <a:ext cx="186303" cy="186303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88900" dir="2700000" sx="92000" sy="92000" algn="ctr" rotWithShape="0">
                <a:srgbClr val="000000">
                  <a:alpha val="8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7" name="椭圆 176"/>
            <p:cNvSpPr/>
            <p:nvPr/>
          </p:nvSpPr>
          <p:spPr>
            <a:xfrm rot="21028799" flipV="1">
              <a:off x="2020431" y="2798439"/>
              <a:ext cx="365030" cy="365030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38100" dir="2700000" sx="65000" sy="65000" algn="ctr" rotWithShape="0">
                <a:srgbClr val="000000">
                  <a:alpha val="8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8" name="椭圆 177"/>
            <p:cNvSpPr/>
            <p:nvPr/>
          </p:nvSpPr>
          <p:spPr>
            <a:xfrm rot="21028799">
              <a:off x="1462192" y="2913389"/>
              <a:ext cx="186303" cy="186303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88900" dir="2700000" sx="92000" sy="92000" algn="ctr" rotWithShape="0">
                <a:srgbClr val="000000">
                  <a:alpha val="8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9" name="椭圆 178"/>
            <p:cNvSpPr/>
            <p:nvPr/>
          </p:nvSpPr>
          <p:spPr>
            <a:xfrm rot="21028799" flipV="1">
              <a:off x="2601478" y="2696712"/>
              <a:ext cx="400733" cy="400733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38100" dir="2700000" sx="65000" sy="65000" algn="ctr" rotWithShape="0">
                <a:srgbClr val="000000">
                  <a:alpha val="8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0" name="椭圆 179"/>
            <p:cNvSpPr/>
            <p:nvPr/>
          </p:nvSpPr>
          <p:spPr>
            <a:xfrm rot="21028799">
              <a:off x="1586423" y="2372823"/>
              <a:ext cx="409946" cy="409946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88900" dir="2700000" sx="92000" sy="92000" algn="ctr" rotWithShape="0">
                <a:srgbClr val="000000">
                  <a:alpha val="8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1" name="椭圆 180"/>
            <p:cNvSpPr/>
            <p:nvPr/>
          </p:nvSpPr>
          <p:spPr>
            <a:xfrm rot="21028799" flipV="1">
              <a:off x="861953" y="2738674"/>
              <a:ext cx="423450" cy="423450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38100" dir="2700000" sx="65000" sy="65000" algn="ctr" rotWithShape="0">
                <a:srgbClr val="000000">
                  <a:alpha val="8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2" name="椭圆 181"/>
            <p:cNvSpPr/>
            <p:nvPr/>
          </p:nvSpPr>
          <p:spPr>
            <a:xfrm rot="10228799">
              <a:off x="1328704" y="4021569"/>
              <a:ext cx="186303" cy="186303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88900" dir="2700000" sx="92000" sy="92000" algn="ctr" rotWithShape="0">
                <a:srgbClr val="000000">
                  <a:alpha val="8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3" name="椭圆 182"/>
            <p:cNvSpPr/>
            <p:nvPr/>
          </p:nvSpPr>
          <p:spPr>
            <a:xfrm rot="10228799" flipV="1">
              <a:off x="1475629" y="3400270"/>
              <a:ext cx="365030" cy="365030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38100" dir="2700000" sx="65000" sy="65000" algn="ctr" rotWithShape="0">
                <a:srgbClr val="000000">
                  <a:alpha val="8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4" name="椭圆 183"/>
            <p:cNvSpPr/>
            <p:nvPr/>
          </p:nvSpPr>
          <p:spPr>
            <a:xfrm rot="10228799">
              <a:off x="2212595" y="3464047"/>
              <a:ext cx="186303" cy="186303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88900" dir="2700000" sx="92000" sy="92000" algn="ctr" rotWithShape="0">
                <a:srgbClr val="000000">
                  <a:alpha val="8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5" name="椭圆 184"/>
            <p:cNvSpPr/>
            <p:nvPr/>
          </p:nvSpPr>
          <p:spPr>
            <a:xfrm rot="10228799" flipV="1">
              <a:off x="858879" y="3466294"/>
              <a:ext cx="400733" cy="400733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38100" dir="2700000" sx="65000" sy="65000" algn="ctr" rotWithShape="0">
                <a:srgbClr val="000000">
                  <a:alpha val="8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6" name="椭圆 185"/>
            <p:cNvSpPr/>
            <p:nvPr/>
          </p:nvSpPr>
          <p:spPr>
            <a:xfrm rot="10228799">
              <a:off x="1864721" y="3780970"/>
              <a:ext cx="409946" cy="409946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88900" dir="2700000" sx="92000" sy="92000" algn="ctr" rotWithShape="0">
                <a:srgbClr val="000000">
                  <a:alpha val="8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7" name="椭圆 186"/>
            <p:cNvSpPr/>
            <p:nvPr/>
          </p:nvSpPr>
          <p:spPr>
            <a:xfrm rot="10228799" flipV="1">
              <a:off x="2575687" y="3401615"/>
              <a:ext cx="423450" cy="423450"/>
            </a:xfrm>
            <a:prstGeom prst="ellipse">
              <a:avLst/>
            </a:prstGeom>
            <a:noFill/>
            <a:ln w="19050">
              <a:solidFill>
                <a:srgbClr val="01ACBE"/>
              </a:solidFill>
            </a:ln>
            <a:effectLst>
              <a:outerShdw blurRad="330200" dist="38100" dir="2700000" sx="65000" sy="65000" algn="ctr" rotWithShape="0">
                <a:srgbClr val="000000">
                  <a:alpha val="8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88" name="椭圆 187"/>
          <p:cNvSpPr/>
          <p:nvPr/>
        </p:nvSpPr>
        <p:spPr>
          <a:xfrm>
            <a:off x="4949839" y="635081"/>
            <a:ext cx="2417499" cy="2418374"/>
          </a:xfrm>
          <a:prstGeom prst="ellipse">
            <a:avLst/>
          </a:prstGeom>
          <a:solidFill>
            <a:schemeClr val="bg1"/>
          </a:solidFill>
          <a:ln w="38100">
            <a:solidFill>
              <a:srgbClr val="01ACB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89" name="椭圆 188"/>
          <p:cNvSpPr/>
          <p:nvPr/>
        </p:nvSpPr>
        <p:spPr>
          <a:xfrm>
            <a:off x="5048536" y="733814"/>
            <a:ext cx="2220105" cy="2220908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91" name="椭圆 190"/>
          <p:cNvSpPr/>
          <p:nvPr/>
        </p:nvSpPr>
        <p:spPr>
          <a:xfrm>
            <a:off x="5046612" y="732292"/>
            <a:ext cx="2223952" cy="2223952"/>
          </a:xfrm>
          <a:prstGeom prst="ellipse">
            <a:avLst/>
          </a:prstGeom>
          <a:blipFill dpi="0" rotWithShape="1">
            <a:blip r:embed="rId6" cstate="print">
              <a:extLst>
                <a:ext uri="{BEBA8EAE-BF5A-486C-A8C5-ECC9F3942E4B}">
                  <a14:imgProps xmlns:a14="http://schemas.microsoft.com/office/drawing/2010/main" xmlns="">
                    <a14:imgLayer r:embed="rId7">
                      <a14:imgEffect>
                        <a14:brightnessContrast bright="22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8806041" y="3167470"/>
            <a:ext cx="1375644" cy="1375644"/>
          </a:xfrm>
          <a:prstGeom prst="ellipse">
            <a:avLst/>
          </a:prstGeom>
          <a:gradFill>
            <a:gsLst>
              <a:gs pos="90000">
                <a:srgbClr val="89A13D"/>
              </a:gs>
              <a:gs pos="30000">
                <a:srgbClr val="B2D138"/>
              </a:gs>
            </a:gsLst>
            <a:lin ang="2700000" scaled="1"/>
          </a:gradFill>
          <a:ln w="25400">
            <a:solidFill>
              <a:srgbClr val="8CC066"/>
            </a:solidFill>
          </a:ln>
          <a:effectLst>
            <a:outerShdw blurRad="254000" dist="1524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9119626" y="3347466"/>
            <a:ext cx="767712" cy="1015653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>
            <a:defPPr>
              <a:defRPr lang="zh-CN"/>
            </a:defPPr>
            <a:lvl1pPr algn="ctr">
              <a:defRPr sz="400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zh-CN" altLang="en-US" sz="6000" b="1" dirty="0" smtClean="0">
                <a:latin typeface="微软雅黑" pitchFamily="34" charset="-122"/>
                <a:ea typeface="微软雅黑" pitchFamily="34" charset="-122"/>
              </a:rPr>
              <a:t>划</a:t>
            </a:r>
            <a:endParaRPr lang="zh-CN" altLang="en-US" sz="6000" b="1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8306063"/>
      </p:ext>
    </p:extLst>
  </p:cSld>
  <p:clrMapOvr>
    <a:masterClrMapping/>
  </p:clrMapOvr>
  <p:transition spd="slow" advClick="0" advTm="1000">
    <p:push dir="u"/>
  </p:transition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5" dur="750"/>
                                            <p:tgtEl>
                                              <p:spTgt spid="1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750"/>
                                            <p:tgtEl>
                                              <p:spTgt spid="1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1" dur="750"/>
                                            <p:tgtEl>
                                              <p:spTgt spid="1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4" dur="750"/>
                                            <p:tgtEl>
                                              <p:spTgt spid="1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5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5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5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5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35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35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3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350" fill="hold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350" fill="hold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9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350" fill="hold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350" fill="hold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35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35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35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35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35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35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35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35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1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35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35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35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35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35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35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xit" presetSubtype="4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4" dur="350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350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7" presetID="2" presetClass="exit" presetSubtype="3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8" dur="350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350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2" presetClass="exit" presetSubtype="4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2" dur="350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350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5" presetID="2" presetClass="exit" presetSubtype="3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6" dur="350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350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9" presetID="2" presetClass="exit" presetSubtype="1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0" dur="350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350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3" presetID="2" presetClass="exit" presetSubtype="9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4" dur="350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350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2" presetClass="exit" presetSubtype="4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8" dur="350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350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2" presetClass="exit" presetSubtype="4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2" dur="350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350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5" presetID="2" presetClass="exit" presetSubtype="6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6" dur="350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7" dur="350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9" presetID="2" presetClass="exit" presetSubtype="12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0" dur="350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1" dur="350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3" presetID="2" presetClass="exit" presetSubtype="6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4" dur="350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5" dur="350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7" presetID="2" presetClass="exit" presetSubtype="2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8" dur="350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9" dur="350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1" presetID="21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8)">
                                          <p:cBhvr>
                                            <p:cTn id="123" dur="1000"/>
                                            <p:tgtEl>
                                              <p:spTgt spid="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25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27" dur="75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8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1" dur="3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2" dur="3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3" dur="3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6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3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40" dur="150" fill="hold"/>
                                            <p:tgtEl>
                                              <p:spTgt spid="5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3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4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5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6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7" dur="150" fill="hold"/>
                                            <p:tgtEl>
                                              <p:spTgt spid="5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8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0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1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2" dur="3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154" dur="150" fill="hold"/>
                                            <p:tgtEl>
                                              <p:spTgt spid="5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5" presetID="53" presetClass="entr" presetSubtype="16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7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8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9" dur="3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0" presetID="6" presetClass="emph" presetSubtype="0" autoRev="1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Scale>
                                          <p:cBhvr>
                                            <p:cTn id="161" dur="150" fill="hold"/>
                                            <p:tgtEl>
                                              <p:spTgt spid="5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2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4" dur="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5" dur="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6" dur="3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7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168" dur="150" fill="hold"/>
                                            <p:tgtEl>
                                              <p:spTgt spid="5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9" presetID="53" presetClass="entr" presetSubtype="16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1" dur="3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2" dur="3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3" dur="3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4" presetID="6" presetClass="emph" presetSubtype="0" autoRev="1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Scale>
                                          <p:cBhvr>
                                            <p:cTn id="175" dur="150" fill="hold"/>
                                            <p:tgtEl>
                                              <p:spTgt spid="6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77" dur="150" fill="hold"/>
                                            <p:tgtEl>
                                              <p:spTgt spid="1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0" dur="3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1" dur="3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2" dur="3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84" dur="150" fill="hold"/>
                                            <p:tgtEl>
                                              <p:spTgt spid="1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5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7" dur="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9" dur="3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0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1" dur="150" fill="hold"/>
                                            <p:tgtEl>
                                              <p:spTgt spid="10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2" presetID="5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4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5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6" dur="3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7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198" dur="150" fill="hold"/>
                                            <p:tgtEl>
                                              <p:spTgt spid="10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9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2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3" dur="3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4" presetID="6" presetClass="emph" presetSubtype="0" autoRev="1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205" dur="150" fill="hold"/>
                                            <p:tgtEl>
                                              <p:spTgt spid="10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6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8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9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0" dur="30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1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212" dur="150" fill="hold"/>
                                            <p:tgtEl>
                                              <p:spTgt spid="10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3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5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6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7" dur="3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8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219" dur="150" fill="hold"/>
                                            <p:tgtEl>
                                              <p:spTgt spid="1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0" presetID="53" presetClass="entr" presetSubtype="16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2" dur="3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3" dur="3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4" dur="3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5" presetID="6" presetClass="emph" presetSubtype="0" autoRev="1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Scale>
                                          <p:cBhvr>
                                            <p:cTn id="226" dur="150" fill="hold"/>
                                            <p:tgtEl>
                                              <p:spTgt spid="1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7" fill="hold">
                                <p:stCondLst>
                                  <p:cond delay="4050"/>
                                </p:stCondLst>
                                <p:childTnLst>
                                  <p:par>
                                    <p:cTn id="228" presetID="2" presetClass="entr" presetSubtype="2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30" dur="750" fill="hold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31" dur="750" fill="hold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4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5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6" presetID="2" presetClass="entr" presetSubtype="2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38" dur="75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39" dur="75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0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241" presetID="2" presetClass="entr" presetSubtype="2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43" dur="750" fill="hold"/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44" dur="750" fill="hold"/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7" dur="300" fill="hold"/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8" dur="300" fill="hold"/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9" dur="300"/>
                                            <p:tgtEl>
                                              <p:spTgt spid="1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251" dur="150" fill="hold"/>
                                            <p:tgtEl>
                                              <p:spTgt spid="19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2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4" dur="30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5" dur="30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6" dur="3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7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8" dur="150" fill="hold"/>
                                            <p:tgtEl>
                                              <p:spTgt spid="19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9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1" dur="3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2" dur="3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3" dur="300"/>
                                            <p:tgtEl>
                                              <p:spTgt spid="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4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65" dur="150" fill="hold"/>
                                            <p:tgtEl>
                                              <p:spTgt spid="19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6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8" dur="300" fill="hold"/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9" dur="300" fill="hold"/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0" dur="300"/>
                                            <p:tgtEl>
                                              <p:spTgt spid="1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1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72" dur="150" fill="hold"/>
                                            <p:tgtEl>
                                              <p:spTgt spid="19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5" dur="3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6" dur="3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7" dur="300"/>
                                            <p:tgtEl>
                                              <p:spTgt spid="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79" dur="150" fill="hold"/>
                                            <p:tgtEl>
                                              <p:spTgt spid="19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2" dur="3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3" dur="3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4" dur="300"/>
                                            <p:tgtEl>
                                              <p:spTgt spid="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286" dur="150" fill="hold"/>
                                            <p:tgtEl>
                                              <p:spTgt spid="19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100000" numSld="999" showWhenStopped="0">
                    <p:cTn id="287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7"/>
                    </p:tgtEl>
                  </p:cMediaNode>
                </p:audio>
              </p:childTnLst>
            </p:cTn>
          </p:par>
        </p:tnLst>
        <p:bldLst>
          <p:bldP spid="57" grpId="0" animBg="1"/>
          <p:bldP spid="57" grpId="1" animBg="1"/>
          <p:bldP spid="58" grpId="0"/>
          <p:bldP spid="58" grpId="1"/>
          <p:bldP spid="55" grpId="0" animBg="1"/>
          <p:bldP spid="55" grpId="1" animBg="1"/>
          <p:bldP spid="56" grpId="0"/>
          <p:bldP spid="56" grpId="1"/>
          <p:bldP spid="192" grpId="0" animBg="1"/>
          <p:bldP spid="192" grpId="1" animBg="1"/>
          <p:bldP spid="193" grpId="0" animBg="1"/>
          <p:bldP spid="193" grpId="1" animBg="1"/>
          <p:bldP spid="194" grpId="0" animBg="1"/>
          <p:bldP spid="194" grpId="1" animBg="1"/>
          <p:bldP spid="195" grpId="0" animBg="1"/>
          <p:bldP spid="195" grpId="1" animBg="1"/>
          <p:bldP spid="196" grpId="0" animBg="1"/>
          <p:bldP spid="196" grpId="1" animBg="1"/>
          <p:bldP spid="197" grpId="0" animBg="1"/>
          <p:bldP spid="197" grpId="1" animBg="1"/>
          <p:bldP spid="106" grpId="0" animBg="1"/>
          <p:bldP spid="106" grpId="1" animBg="1"/>
          <p:bldP spid="107" grpId="0"/>
          <p:bldP spid="107" grpId="1"/>
          <p:bldP spid="108" grpId="0" animBg="1"/>
          <p:bldP spid="108" grpId="1" animBg="1"/>
          <p:bldP spid="109" grpId="0"/>
          <p:bldP spid="109" grpId="1"/>
          <p:bldP spid="110" grpId="0" animBg="1"/>
          <p:bldP spid="110" grpId="1" animBg="1"/>
          <p:bldP spid="111" grpId="0"/>
          <p:bldP spid="111" grpId="1"/>
          <p:bldP spid="112" grpId="0" animBg="1"/>
          <p:bldP spid="112" grpId="1" animBg="1"/>
          <p:bldP spid="114" grpId="0"/>
          <p:bldP spid="114" grpId="1"/>
          <p:bldP spid="153" grpId="0" animBg="1"/>
          <p:bldP spid="154" grpId="0"/>
          <p:bldP spid="155" grpId="0" animBg="1"/>
          <p:bldP spid="156" grpId="0"/>
          <p:bldP spid="157" grpId="0" animBg="1"/>
          <p:bldP spid="158" grpId="0" animBg="1"/>
          <p:bldP spid="159" grpId="0" animBg="1"/>
          <p:bldP spid="163" grpId="0" animBg="1"/>
          <p:bldP spid="163" grpId="1" animBg="1"/>
          <p:bldP spid="164" grpId="0" animBg="1"/>
          <p:bldP spid="164" grpId="1" animBg="1"/>
          <p:bldP spid="165" grpId="0" animBg="1"/>
          <p:bldP spid="165" grpId="1" animBg="1"/>
          <p:bldP spid="166" grpId="0" animBg="1"/>
          <p:bldP spid="166" grpId="1" animBg="1"/>
          <p:bldP spid="167" grpId="0" animBg="1"/>
          <p:bldP spid="167" grpId="1" animBg="1"/>
          <p:bldP spid="168" grpId="0" animBg="1"/>
          <p:bldP spid="168" grpId="1" animBg="1"/>
          <p:bldP spid="169" grpId="0" animBg="1"/>
          <p:bldP spid="169" grpId="1" animBg="1"/>
          <p:bldP spid="170" grpId="0" animBg="1"/>
          <p:bldP spid="170" grpId="1" animBg="1"/>
          <p:bldP spid="171" grpId="0" animBg="1"/>
          <p:bldP spid="171" grpId="1" animBg="1"/>
          <p:bldP spid="172" grpId="0" animBg="1"/>
          <p:bldP spid="172" grpId="1" animBg="1"/>
          <p:bldP spid="173" grpId="0" animBg="1"/>
          <p:bldP spid="173" grpId="1" animBg="1"/>
          <p:bldP spid="174" grpId="0" animBg="1"/>
          <p:bldP spid="174" grpId="1" animBg="1"/>
          <p:bldP spid="188" grpId="0" animBg="1"/>
          <p:bldP spid="189" grpId="0" animBg="1"/>
          <p:bldP spid="191" grpId="0" animBg="1"/>
          <p:bldP spid="59" grpId="0" animBg="1"/>
          <p:bldP spid="59" grpId="1" animBg="1"/>
          <p:bldP spid="60" grpId="0"/>
          <p:bldP spid="60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5" dur="750"/>
                                            <p:tgtEl>
                                              <p:spTgt spid="1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750"/>
                                            <p:tgtEl>
                                              <p:spTgt spid="1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1" dur="750"/>
                                            <p:tgtEl>
                                              <p:spTgt spid="1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4" dur="750"/>
                                            <p:tgtEl>
                                              <p:spTgt spid="1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5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5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5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5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35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35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3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350" fill="hold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350" fill="hold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9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350" fill="hold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350" fill="hold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35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35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35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35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35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35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35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35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1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35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35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35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35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35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35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xit" presetSubtype="4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4" dur="350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350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7" presetID="2" presetClass="exit" presetSubtype="3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8" dur="350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350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2" presetClass="exit" presetSubtype="4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2" dur="350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350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5" presetID="2" presetClass="exit" presetSubtype="3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86" dur="350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350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9" presetID="2" presetClass="exit" presetSubtype="1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0" dur="350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350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3" presetID="2" presetClass="exit" presetSubtype="9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4" dur="350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350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" presetID="2" presetClass="exit" presetSubtype="4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98" dur="350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350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" presetID="2" presetClass="exit" presetSubtype="4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2" dur="350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350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5" presetID="2" presetClass="exit" presetSubtype="6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06" dur="350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7" dur="350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9" presetID="2" presetClass="exit" presetSubtype="12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0" dur="350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1" dur="350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3" presetID="2" presetClass="exit" presetSubtype="6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4" dur="350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5" dur="350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7" presetID="2" presetClass="exit" presetSubtype="2" fill="hold" grpId="1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118" dur="350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9" dur="350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349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1" presetID="21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8)">
                                          <p:cBhvr>
                                            <p:cTn id="123" dur="1000"/>
                                            <p:tgtEl>
                                              <p:spTgt spid="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25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27" dur="75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8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2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1" dur="3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2" dur="3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3" dur="3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6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3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40" dur="150" fill="hold"/>
                                            <p:tgtEl>
                                              <p:spTgt spid="5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3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4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5" dur="3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6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7" dur="150" fill="hold"/>
                                            <p:tgtEl>
                                              <p:spTgt spid="5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8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0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1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2" dur="3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154" dur="150" fill="hold"/>
                                            <p:tgtEl>
                                              <p:spTgt spid="5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5" presetID="53" presetClass="entr" presetSubtype="16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7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8" dur="3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9" dur="3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0" presetID="6" presetClass="emph" presetSubtype="0" autoRev="1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Scale>
                                          <p:cBhvr>
                                            <p:cTn id="161" dur="150" fill="hold"/>
                                            <p:tgtEl>
                                              <p:spTgt spid="5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2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4" dur="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5" dur="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6" dur="3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7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168" dur="150" fill="hold"/>
                                            <p:tgtEl>
                                              <p:spTgt spid="5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9" presetID="53" presetClass="entr" presetSubtype="16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1" dur="3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2" dur="3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3" dur="3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4" presetID="6" presetClass="emph" presetSubtype="0" autoRev="1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Scale>
                                          <p:cBhvr>
                                            <p:cTn id="175" dur="150" fill="hold"/>
                                            <p:tgtEl>
                                              <p:spTgt spid="6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77" dur="150" fill="hold"/>
                                            <p:tgtEl>
                                              <p:spTgt spid="1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0" dur="3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1" dur="3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2" dur="3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84" dur="150" fill="hold"/>
                                            <p:tgtEl>
                                              <p:spTgt spid="1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5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7" dur="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9" dur="3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0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1" dur="150" fill="hold"/>
                                            <p:tgtEl>
                                              <p:spTgt spid="10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2" presetID="5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4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5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6" dur="3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7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198" dur="150" fill="hold"/>
                                            <p:tgtEl>
                                              <p:spTgt spid="10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9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2" dur="3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3" dur="3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4" presetID="6" presetClass="emph" presetSubtype="0" autoRev="1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205" dur="150" fill="hold"/>
                                            <p:tgtEl>
                                              <p:spTgt spid="10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6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8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9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0" dur="30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1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212" dur="150" fill="hold"/>
                                            <p:tgtEl>
                                              <p:spTgt spid="10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3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5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6" dur="3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7" dur="3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8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219" dur="150" fill="hold"/>
                                            <p:tgtEl>
                                              <p:spTgt spid="1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0" presetID="53" presetClass="entr" presetSubtype="16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2" dur="3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3" dur="3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4" dur="3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5" presetID="6" presetClass="emph" presetSubtype="0" autoRev="1" fill="hold" grpId="1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animScale>
                                          <p:cBhvr>
                                            <p:cTn id="226" dur="150" fill="hold"/>
                                            <p:tgtEl>
                                              <p:spTgt spid="1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7" fill="hold">
                                <p:stCondLst>
                                  <p:cond delay="4050"/>
                                </p:stCondLst>
                                <p:childTnLst>
                                  <p:par>
                                    <p:cTn id="228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0" dur="750" fill="hold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1" dur="750" fill="hold"/>
                                            <p:tgtEl>
                                              <p:spTgt spid="1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4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5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6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8" dur="75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9" dur="75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0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24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3" dur="750" fill="hold"/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4" dur="750" fill="hold"/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7" dur="300" fill="hold"/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8" dur="300" fill="hold"/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9" dur="300"/>
                                            <p:tgtEl>
                                              <p:spTgt spid="1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251" dur="150" fill="hold"/>
                                            <p:tgtEl>
                                              <p:spTgt spid="19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2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4" dur="30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5" dur="30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6" dur="3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7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8" dur="150" fill="hold"/>
                                            <p:tgtEl>
                                              <p:spTgt spid="19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9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1" dur="3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2" dur="3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3" dur="300"/>
                                            <p:tgtEl>
                                              <p:spTgt spid="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4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65" dur="150" fill="hold"/>
                                            <p:tgtEl>
                                              <p:spTgt spid="19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6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8" dur="300" fill="hold"/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9" dur="300" fill="hold"/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0" dur="300"/>
                                            <p:tgtEl>
                                              <p:spTgt spid="1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1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72" dur="150" fill="hold"/>
                                            <p:tgtEl>
                                              <p:spTgt spid="19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5" dur="3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6" dur="3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7" dur="300"/>
                                            <p:tgtEl>
                                              <p:spTgt spid="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79" dur="150" fill="hold"/>
                                            <p:tgtEl>
                                              <p:spTgt spid="19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2" dur="3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3" dur="3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4" dur="300"/>
                                            <p:tgtEl>
                                              <p:spTgt spid="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286" dur="150" fill="hold"/>
                                            <p:tgtEl>
                                              <p:spTgt spid="19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100000" numSld="999" showWhenStopped="0">
                    <p:cTn id="287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7"/>
                    </p:tgtEl>
                  </p:cMediaNode>
                </p:video>
              </p:childTnLst>
            </p:cTn>
          </p:par>
        </p:tnLst>
        <p:bldLst>
          <p:bldP spid="57" grpId="0" animBg="1"/>
          <p:bldP spid="57" grpId="1" animBg="1"/>
          <p:bldP spid="58" grpId="0"/>
          <p:bldP spid="58" grpId="1"/>
          <p:bldP spid="55" grpId="0" animBg="1"/>
          <p:bldP spid="55" grpId="1" animBg="1"/>
          <p:bldP spid="56" grpId="0"/>
          <p:bldP spid="56" grpId="1"/>
          <p:bldP spid="192" grpId="0" animBg="1"/>
          <p:bldP spid="192" grpId="1" animBg="1"/>
          <p:bldP spid="193" grpId="0" animBg="1"/>
          <p:bldP spid="193" grpId="1" animBg="1"/>
          <p:bldP spid="194" grpId="0" animBg="1"/>
          <p:bldP spid="194" grpId="1" animBg="1"/>
          <p:bldP spid="195" grpId="0" animBg="1"/>
          <p:bldP spid="195" grpId="1" animBg="1"/>
          <p:bldP spid="196" grpId="0" animBg="1"/>
          <p:bldP spid="196" grpId="1" animBg="1"/>
          <p:bldP spid="197" grpId="0" animBg="1"/>
          <p:bldP spid="197" grpId="1" animBg="1"/>
          <p:bldP spid="106" grpId="0" animBg="1"/>
          <p:bldP spid="106" grpId="1" animBg="1"/>
          <p:bldP spid="107" grpId="0"/>
          <p:bldP spid="107" grpId="1"/>
          <p:bldP spid="108" grpId="0" animBg="1"/>
          <p:bldP spid="108" grpId="1" animBg="1"/>
          <p:bldP spid="109" grpId="0"/>
          <p:bldP spid="109" grpId="1"/>
          <p:bldP spid="110" grpId="0" animBg="1"/>
          <p:bldP spid="110" grpId="1" animBg="1"/>
          <p:bldP spid="111" grpId="0"/>
          <p:bldP spid="111" grpId="1"/>
          <p:bldP spid="112" grpId="0" animBg="1"/>
          <p:bldP spid="112" grpId="1" animBg="1"/>
          <p:bldP spid="114" grpId="0"/>
          <p:bldP spid="114" grpId="1"/>
          <p:bldP spid="153" grpId="0" animBg="1"/>
          <p:bldP spid="154" grpId="0"/>
          <p:bldP spid="155" grpId="0" animBg="1"/>
          <p:bldP spid="156" grpId="0"/>
          <p:bldP spid="157" grpId="0" animBg="1"/>
          <p:bldP spid="158" grpId="0" animBg="1"/>
          <p:bldP spid="159" grpId="0" animBg="1"/>
          <p:bldP spid="163" grpId="0" animBg="1"/>
          <p:bldP spid="163" grpId="1" animBg="1"/>
          <p:bldP spid="164" grpId="0" animBg="1"/>
          <p:bldP spid="164" grpId="1" animBg="1"/>
          <p:bldP spid="165" grpId="0" animBg="1"/>
          <p:bldP spid="165" grpId="1" animBg="1"/>
          <p:bldP spid="166" grpId="0" animBg="1"/>
          <p:bldP spid="166" grpId="1" animBg="1"/>
          <p:bldP spid="167" grpId="0" animBg="1"/>
          <p:bldP spid="167" grpId="1" animBg="1"/>
          <p:bldP spid="168" grpId="0" animBg="1"/>
          <p:bldP spid="168" grpId="1" animBg="1"/>
          <p:bldP spid="169" grpId="0" animBg="1"/>
          <p:bldP spid="169" grpId="1" animBg="1"/>
          <p:bldP spid="170" grpId="0" animBg="1"/>
          <p:bldP spid="170" grpId="1" animBg="1"/>
          <p:bldP spid="171" grpId="0" animBg="1"/>
          <p:bldP spid="171" grpId="1" animBg="1"/>
          <p:bldP spid="172" grpId="0" animBg="1"/>
          <p:bldP spid="172" grpId="1" animBg="1"/>
          <p:bldP spid="173" grpId="0" animBg="1"/>
          <p:bldP spid="173" grpId="1" animBg="1"/>
          <p:bldP spid="174" grpId="0" animBg="1"/>
          <p:bldP spid="174" grpId="1" animBg="1"/>
          <p:bldP spid="188" grpId="0" animBg="1"/>
          <p:bldP spid="189" grpId="0" animBg="1"/>
          <p:bldP spid="191" grpId="0" animBg="1"/>
          <p:bldP spid="59" grpId="0" animBg="1"/>
          <p:bldP spid="59" grpId="1" animBg="1"/>
          <p:bldP spid="60" grpId="0"/>
          <p:bldP spid="60" grpId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2626593" y="3464066"/>
            <a:ext cx="363656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2963605" y="2367426"/>
            <a:ext cx="1313219" cy="431079"/>
          </a:xfrm>
          <a:prstGeom prst="rect">
            <a:avLst/>
          </a:prstGeom>
        </p:spPr>
        <p:txBody>
          <a:bodyPr wrap="none" lIns="91392" tIns="45696" rIns="91392" bIns="45696">
            <a:spAutoFit/>
          </a:bodyPr>
          <a:lstStyle/>
          <a:p>
            <a:r>
              <a:rPr lang="zh-CN" altLang="en-US" sz="2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47"/>
          <p:cNvSpPr>
            <a:spLocks noChangeArrowheads="1"/>
          </p:cNvSpPr>
          <p:nvPr/>
        </p:nvSpPr>
        <p:spPr bwMode="auto">
          <a:xfrm>
            <a:off x="2950645" y="2782352"/>
            <a:ext cx="3312512" cy="683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2" tIns="45696" rIns="91392" bIns="4569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在此录入上述图表的综合描述说明，在此录入上述图表的综合描述说明。</a:t>
            </a:r>
          </a:p>
        </p:txBody>
      </p:sp>
      <p:sp>
        <p:nvSpPr>
          <p:cNvPr id="12" name="椭圆 11"/>
          <p:cNvSpPr/>
          <p:nvPr/>
        </p:nvSpPr>
        <p:spPr>
          <a:xfrm flipV="1">
            <a:off x="2481331" y="2651693"/>
            <a:ext cx="397025" cy="397192"/>
          </a:xfrm>
          <a:prstGeom prst="ellipse">
            <a:avLst/>
          </a:prstGeom>
          <a:solidFill>
            <a:srgbClr val="01ACBE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1965312" y="2651695"/>
            <a:ext cx="1429067" cy="400296"/>
          </a:xfrm>
          <a:prstGeom prst="rect">
            <a:avLst/>
          </a:prstGeom>
        </p:spPr>
        <p:txBody>
          <a:bodyPr wrap="square" lIns="91401" tIns="45700" rIns="91401" bIns="4570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6924437" y="3464066"/>
            <a:ext cx="363656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7261450" y="2367426"/>
            <a:ext cx="1313219" cy="431079"/>
          </a:xfrm>
          <a:prstGeom prst="rect">
            <a:avLst/>
          </a:prstGeom>
        </p:spPr>
        <p:txBody>
          <a:bodyPr wrap="none" lIns="91392" tIns="45696" rIns="91392" bIns="45696">
            <a:spAutoFit/>
          </a:bodyPr>
          <a:lstStyle/>
          <a:p>
            <a:r>
              <a:rPr lang="zh-CN" altLang="en-US" sz="2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矩形 47"/>
          <p:cNvSpPr>
            <a:spLocks noChangeArrowheads="1"/>
          </p:cNvSpPr>
          <p:nvPr/>
        </p:nvSpPr>
        <p:spPr bwMode="auto">
          <a:xfrm>
            <a:off x="7248490" y="2782352"/>
            <a:ext cx="3312512" cy="683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2" tIns="45696" rIns="91392" bIns="4569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在此录入上述图表的综合描述说明，在此录入上述图表的综合描述说明。</a:t>
            </a:r>
          </a:p>
        </p:txBody>
      </p:sp>
      <p:sp>
        <p:nvSpPr>
          <p:cNvPr id="17" name="椭圆 16"/>
          <p:cNvSpPr/>
          <p:nvPr/>
        </p:nvSpPr>
        <p:spPr>
          <a:xfrm flipV="1">
            <a:off x="6779178" y="2666290"/>
            <a:ext cx="397025" cy="397192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6263160" y="2672385"/>
            <a:ext cx="1429067" cy="400296"/>
          </a:xfrm>
          <a:prstGeom prst="rect">
            <a:avLst/>
          </a:prstGeom>
        </p:spPr>
        <p:txBody>
          <a:bodyPr wrap="square" lIns="91401" tIns="45700" rIns="91401" bIns="4570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2610990" y="5049547"/>
            <a:ext cx="363656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2948002" y="3952907"/>
            <a:ext cx="1313219" cy="431079"/>
          </a:xfrm>
          <a:prstGeom prst="rect">
            <a:avLst/>
          </a:prstGeom>
        </p:spPr>
        <p:txBody>
          <a:bodyPr wrap="none" lIns="91392" tIns="45696" rIns="91392" bIns="45696">
            <a:spAutoFit/>
          </a:bodyPr>
          <a:lstStyle/>
          <a:p>
            <a:r>
              <a:rPr lang="zh-CN" altLang="en-US" sz="2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47"/>
          <p:cNvSpPr>
            <a:spLocks noChangeArrowheads="1"/>
          </p:cNvSpPr>
          <p:nvPr/>
        </p:nvSpPr>
        <p:spPr bwMode="auto">
          <a:xfrm>
            <a:off x="2935042" y="4367834"/>
            <a:ext cx="3312512" cy="683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2" tIns="45696" rIns="91392" bIns="4569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在此录入上述图表的综合描述说明，在此录入上述图表的综合描述说明。</a:t>
            </a:r>
          </a:p>
        </p:txBody>
      </p:sp>
      <p:sp>
        <p:nvSpPr>
          <p:cNvPr id="23" name="椭圆 22"/>
          <p:cNvSpPr/>
          <p:nvPr/>
        </p:nvSpPr>
        <p:spPr>
          <a:xfrm flipV="1">
            <a:off x="2465729" y="4237174"/>
            <a:ext cx="397025" cy="397192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1949711" y="4237176"/>
            <a:ext cx="1429067" cy="400296"/>
          </a:xfrm>
          <a:prstGeom prst="rect">
            <a:avLst/>
          </a:prstGeom>
        </p:spPr>
        <p:txBody>
          <a:bodyPr wrap="square" lIns="91401" tIns="45700" rIns="91401" bIns="4570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6908834" y="5049547"/>
            <a:ext cx="363656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7245848" y="3952907"/>
            <a:ext cx="1313219" cy="431079"/>
          </a:xfrm>
          <a:prstGeom prst="rect">
            <a:avLst/>
          </a:prstGeom>
        </p:spPr>
        <p:txBody>
          <a:bodyPr wrap="none" lIns="91392" tIns="45696" rIns="91392" bIns="45696">
            <a:spAutoFit/>
          </a:bodyPr>
          <a:lstStyle/>
          <a:p>
            <a:r>
              <a:rPr lang="zh-CN" altLang="en-US" sz="2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47"/>
          <p:cNvSpPr>
            <a:spLocks noChangeArrowheads="1"/>
          </p:cNvSpPr>
          <p:nvPr/>
        </p:nvSpPr>
        <p:spPr bwMode="auto">
          <a:xfrm>
            <a:off x="7232887" y="4367834"/>
            <a:ext cx="3312512" cy="683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92" tIns="45696" rIns="91392" bIns="4569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在此录入上述图表的综合描述说明，在此录入上述图表的综合描述说明。</a:t>
            </a:r>
          </a:p>
        </p:txBody>
      </p:sp>
      <p:sp>
        <p:nvSpPr>
          <p:cNvPr id="28" name="椭圆 27"/>
          <p:cNvSpPr/>
          <p:nvPr/>
        </p:nvSpPr>
        <p:spPr>
          <a:xfrm flipV="1">
            <a:off x="6763575" y="4256925"/>
            <a:ext cx="397025" cy="397192"/>
          </a:xfrm>
          <a:prstGeom prst="ellipse">
            <a:avLst/>
          </a:prstGeom>
          <a:solidFill>
            <a:srgbClr val="01ACBE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6247556" y="4256928"/>
            <a:ext cx="1429067" cy="400296"/>
          </a:xfrm>
          <a:prstGeom prst="rect">
            <a:avLst/>
          </a:prstGeom>
        </p:spPr>
        <p:txBody>
          <a:bodyPr wrap="square" lIns="91401" tIns="45700" rIns="91401" bIns="4570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37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37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行业概述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20398676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4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3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85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3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850"/>
                            </p:stCondLst>
                            <p:childTnLst>
                              <p:par>
                                <p:cTn id="4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350"/>
                            </p:stCondLst>
                            <p:childTnLst>
                              <p:par>
                                <p:cTn id="4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3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850"/>
                            </p:stCondLst>
                            <p:childTnLst>
                              <p:par>
                                <p:cTn id="5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3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850"/>
                            </p:stCondLst>
                            <p:childTnLst>
                              <p:par>
                                <p:cTn id="6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350"/>
                            </p:stCondLst>
                            <p:childTnLst>
                              <p:par>
                                <p:cTn id="7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35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850"/>
                            </p:stCondLst>
                            <p:childTnLst>
                              <p:par>
                                <p:cTn id="8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35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850"/>
                            </p:stCondLst>
                            <p:childTnLst>
                              <p:par>
                                <p:cTn id="8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350"/>
                            </p:stCondLst>
                            <p:childTnLst>
                              <p:par>
                                <p:cTn id="9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135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1850"/>
                            </p:stCondLst>
                            <p:childTnLst>
                              <p:par>
                                <p:cTn id="10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235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2850"/>
                            </p:stCondLst>
                            <p:childTnLst>
                              <p:par>
                                <p:cTn id="1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 animBg="1"/>
      <p:bldP spid="13" grpId="0"/>
      <p:bldP spid="15" grpId="0"/>
      <p:bldP spid="16" grpId="0"/>
      <p:bldP spid="17" grpId="0" animBg="1"/>
      <p:bldP spid="19" grpId="0"/>
      <p:bldP spid="21" grpId="0"/>
      <p:bldP spid="22" grpId="0"/>
      <p:bldP spid="23" grpId="0" animBg="1"/>
      <p:bldP spid="24" grpId="0"/>
      <p:bldP spid="26" grpId="0"/>
      <p:bldP spid="27" grpId="0"/>
      <p:bldP spid="28" grpId="0" animBg="1"/>
      <p:bldP spid="29" grpId="0"/>
      <p:bldP spid="39" grpId="0"/>
      <p:bldP spid="40" grpId="0" animBg="1"/>
      <p:bldP spid="40" grpId="1" animBg="1"/>
      <p:bldP spid="41" grpId="0"/>
      <p:bldP spid="4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梯形 6"/>
          <p:cNvSpPr/>
          <p:nvPr/>
        </p:nvSpPr>
        <p:spPr>
          <a:xfrm flipV="1">
            <a:off x="2732842" y="3725271"/>
            <a:ext cx="765041" cy="680652"/>
          </a:xfrm>
          <a:custGeom>
            <a:avLst/>
            <a:gdLst/>
            <a:ahLst/>
            <a:cxnLst/>
            <a:rect l="l" t="t" r="r" b="b"/>
            <a:pathLst>
              <a:path w="664036" h="590540">
                <a:moveTo>
                  <a:pt x="0" y="590540"/>
                </a:moveTo>
                <a:lnTo>
                  <a:pt x="664036" y="590540"/>
                </a:lnTo>
                <a:lnTo>
                  <a:pt x="664036" y="0"/>
                </a:lnTo>
                <a:lnTo>
                  <a:pt x="234846" y="0"/>
                </a:lnTo>
                <a:close/>
              </a:path>
            </a:pathLst>
          </a:cu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3396908" y="3723037"/>
            <a:ext cx="1193951" cy="1027579"/>
          </a:xfrm>
          <a:custGeom>
            <a:avLst/>
            <a:gdLst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18 h 891558"/>
              <a:gd name="connsiteX1" fmla="*/ 0 w 1036320"/>
              <a:gd name="connsiteY1" fmla="*/ 594378 h 891558"/>
              <a:gd name="connsiteX2" fmla="*/ 1036320 w 1036320"/>
              <a:gd name="connsiteY2" fmla="*/ 891558 h 891558"/>
              <a:gd name="connsiteX3" fmla="*/ 1036320 w 1036320"/>
              <a:gd name="connsiteY3" fmla="*/ 289578 h 891558"/>
              <a:gd name="connsiteX4" fmla="*/ 0 w 1036320"/>
              <a:gd name="connsiteY4" fmla="*/ 18 h 891558"/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6320" h="891540">
                <a:moveTo>
                  <a:pt x="0" y="0"/>
                </a:moveTo>
                <a:lnTo>
                  <a:pt x="0" y="594360"/>
                </a:lnTo>
                <a:cubicBezTo>
                  <a:pt x="947420" y="609600"/>
                  <a:pt x="5080" y="891540"/>
                  <a:pt x="1036320" y="891540"/>
                </a:cubicBezTo>
                <a:lnTo>
                  <a:pt x="1036320" y="289560"/>
                </a:lnTo>
                <a:cubicBezTo>
                  <a:pt x="20320" y="269240"/>
                  <a:pt x="947420" y="5080"/>
                  <a:pt x="0" y="0"/>
                </a:cubicBezTo>
                <a:close/>
              </a:path>
            </a:pathLst>
          </a:custGeom>
          <a:solidFill>
            <a:srgbClr val="01ACB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1" name="五边形 10"/>
          <p:cNvSpPr/>
          <p:nvPr/>
        </p:nvSpPr>
        <p:spPr>
          <a:xfrm>
            <a:off x="4433275" y="4056756"/>
            <a:ext cx="6088214" cy="693859"/>
          </a:xfrm>
          <a:prstGeom prst="homePlate">
            <a:avLst/>
          </a:prstGeom>
          <a:solidFill>
            <a:srgbClr val="01ACBE"/>
          </a:solidFill>
          <a:ln>
            <a:noFill/>
          </a:ln>
          <a:effectLst>
            <a:outerShdw blurRad="152400" dist="63500" dir="2700000" sx="90000" sy="9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140547" y="3852900"/>
            <a:ext cx="691756" cy="461768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42"/>
          <p:cNvSpPr/>
          <p:nvPr/>
        </p:nvSpPr>
        <p:spPr>
          <a:xfrm flipH="1">
            <a:off x="4505282" y="4425913"/>
            <a:ext cx="4677879" cy="32470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加入你的文字描述，加入你的文字描述，加入你的文字。</a:t>
            </a:r>
            <a:endParaRPr lang="en-US" altLang="zh-CN" sz="1400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4" name="Rectangle 42"/>
          <p:cNvSpPr/>
          <p:nvPr/>
        </p:nvSpPr>
        <p:spPr>
          <a:xfrm flipH="1">
            <a:off x="4505284" y="4137288"/>
            <a:ext cx="2371413" cy="29186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sp>
        <p:nvSpPr>
          <p:cNvPr id="15" name="任意多边形 14"/>
          <p:cNvSpPr/>
          <p:nvPr/>
        </p:nvSpPr>
        <p:spPr>
          <a:xfrm>
            <a:off x="3396908" y="2837190"/>
            <a:ext cx="1193951" cy="1027579"/>
          </a:xfrm>
          <a:custGeom>
            <a:avLst/>
            <a:gdLst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18 h 891558"/>
              <a:gd name="connsiteX1" fmla="*/ 0 w 1036320"/>
              <a:gd name="connsiteY1" fmla="*/ 594378 h 891558"/>
              <a:gd name="connsiteX2" fmla="*/ 1036320 w 1036320"/>
              <a:gd name="connsiteY2" fmla="*/ 891558 h 891558"/>
              <a:gd name="connsiteX3" fmla="*/ 1036320 w 1036320"/>
              <a:gd name="connsiteY3" fmla="*/ 289578 h 891558"/>
              <a:gd name="connsiteX4" fmla="*/ 0 w 1036320"/>
              <a:gd name="connsiteY4" fmla="*/ 18 h 891558"/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6320" h="891540">
                <a:moveTo>
                  <a:pt x="0" y="0"/>
                </a:moveTo>
                <a:lnTo>
                  <a:pt x="0" y="594360"/>
                </a:lnTo>
                <a:cubicBezTo>
                  <a:pt x="947420" y="609600"/>
                  <a:pt x="5080" y="891540"/>
                  <a:pt x="1036320" y="891540"/>
                </a:cubicBezTo>
                <a:lnTo>
                  <a:pt x="1036320" y="289560"/>
                </a:lnTo>
                <a:cubicBezTo>
                  <a:pt x="20320" y="269240"/>
                  <a:pt x="947420" y="5080"/>
                  <a:pt x="0" y="0"/>
                </a:cubicBezTo>
                <a:close/>
              </a:path>
            </a:pathLst>
          </a:custGeom>
          <a:solidFill>
            <a:srgbClr val="FC6E5B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6" name="五边形 15"/>
          <p:cNvSpPr/>
          <p:nvPr/>
        </p:nvSpPr>
        <p:spPr>
          <a:xfrm>
            <a:off x="4433275" y="3170909"/>
            <a:ext cx="6088214" cy="693859"/>
          </a:xfrm>
          <a:prstGeom prst="homePlate">
            <a:avLst/>
          </a:prstGeom>
          <a:solidFill>
            <a:srgbClr val="FC6E5B"/>
          </a:solidFill>
          <a:ln>
            <a:noFill/>
          </a:ln>
          <a:effectLst>
            <a:outerShdw blurRad="152400" dist="63500" dir="2700000" sx="90000" sy="9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7" name="矩形 79"/>
          <p:cNvSpPr/>
          <p:nvPr/>
        </p:nvSpPr>
        <p:spPr>
          <a:xfrm>
            <a:off x="2400694" y="2839426"/>
            <a:ext cx="1212265" cy="680652"/>
          </a:xfrm>
          <a:custGeom>
            <a:avLst/>
            <a:gdLst/>
            <a:ahLst/>
            <a:cxnLst/>
            <a:rect l="l" t="t" r="r" b="b"/>
            <a:pathLst>
              <a:path w="1052216" h="590541">
                <a:moveTo>
                  <a:pt x="528119" y="0"/>
                </a:moveTo>
                <a:lnTo>
                  <a:pt x="1052216" y="0"/>
                </a:lnTo>
                <a:lnTo>
                  <a:pt x="1052216" y="590540"/>
                </a:lnTo>
                <a:lnTo>
                  <a:pt x="664036" y="590540"/>
                </a:lnTo>
                <a:lnTo>
                  <a:pt x="664036" y="590541"/>
                </a:lnTo>
                <a:lnTo>
                  <a:pt x="234846" y="590541"/>
                </a:lnTo>
                <a:lnTo>
                  <a:pt x="0" y="1"/>
                </a:lnTo>
                <a:lnTo>
                  <a:pt x="528119" y="1"/>
                </a:lnTo>
                <a:close/>
              </a:path>
            </a:pathLst>
          </a:custGeom>
          <a:solidFill>
            <a:srgbClr val="FC6E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3140547" y="2967053"/>
            <a:ext cx="691756" cy="461768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42"/>
          <p:cNvSpPr/>
          <p:nvPr/>
        </p:nvSpPr>
        <p:spPr>
          <a:xfrm flipH="1">
            <a:off x="4505282" y="3540065"/>
            <a:ext cx="4677879" cy="32470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加入你的文字描述，加入你的文字描述，加入你的文字。</a:t>
            </a:r>
            <a:endParaRPr lang="en-US" altLang="zh-CN" sz="1400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1" name="Rectangle 42"/>
          <p:cNvSpPr/>
          <p:nvPr/>
        </p:nvSpPr>
        <p:spPr>
          <a:xfrm flipH="1">
            <a:off x="4505284" y="3251439"/>
            <a:ext cx="2371413" cy="29186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sp>
        <p:nvSpPr>
          <p:cNvPr id="22" name="任意多边形 21"/>
          <p:cNvSpPr/>
          <p:nvPr/>
        </p:nvSpPr>
        <p:spPr>
          <a:xfrm>
            <a:off x="3396908" y="1966584"/>
            <a:ext cx="1193951" cy="1027579"/>
          </a:xfrm>
          <a:custGeom>
            <a:avLst/>
            <a:gdLst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18 h 891558"/>
              <a:gd name="connsiteX1" fmla="*/ 0 w 1036320"/>
              <a:gd name="connsiteY1" fmla="*/ 594378 h 891558"/>
              <a:gd name="connsiteX2" fmla="*/ 1036320 w 1036320"/>
              <a:gd name="connsiteY2" fmla="*/ 891558 h 891558"/>
              <a:gd name="connsiteX3" fmla="*/ 1036320 w 1036320"/>
              <a:gd name="connsiteY3" fmla="*/ 289578 h 891558"/>
              <a:gd name="connsiteX4" fmla="*/ 0 w 1036320"/>
              <a:gd name="connsiteY4" fmla="*/ 18 h 891558"/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6320" h="891540">
                <a:moveTo>
                  <a:pt x="0" y="0"/>
                </a:moveTo>
                <a:lnTo>
                  <a:pt x="0" y="594360"/>
                </a:lnTo>
                <a:cubicBezTo>
                  <a:pt x="947420" y="609600"/>
                  <a:pt x="5080" y="891540"/>
                  <a:pt x="1036320" y="891540"/>
                </a:cubicBezTo>
                <a:lnTo>
                  <a:pt x="1036320" y="289560"/>
                </a:lnTo>
                <a:cubicBezTo>
                  <a:pt x="20320" y="269240"/>
                  <a:pt x="947420" y="5080"/>
                  <a:pt x="0" y="0"/>
                </a:cubicBezTo>
                <a:close/>
              </a:path>
            </a:pathLst>
          </a:custGeom>
          <a:solidFill>
            <a:srgbClr val="01ACBE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23" name="五边形 22"/>
          <p:cNvSpPr/>
          <p:nvPr/>
        </p:nvSpPr>
        <p:spPr>
          <a:xfrm>
            <a:off x="4433275" y="2300304"/>
            <a:ext cx="6088214" cy="693859"/>
          </a:xfrm>
          <a:prstGeom prst="homePlate">
            <a:avLst/>
          </a:prstGeom>
          <a:solidFill>
            <a:srgbClr val="01ACBE"/>
          </a:solidFill>
          <a:ln>
            <a:noFill/>
          </a:ln>
          <a:effectLst>
            <a:outerShdw blurRad="152400" dist="63500" dir="2700000" sx="90000" sy="9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24" name="矩形 10"/>
          <p:cNvSpPr/>
          <p:nvPr/>
        </p:nvSpPr>
        <p:spPr>
          <a:xfrm>
            <a:off x="2065169" y="1968823"/>
            <a:ext cx="1598806" cy="680651"/>
          </a:xfrm>
          <a:custGeom>
            <a:avLst/>
            <a:gdLst/>
            <a:ahLst/>
            <a:cxnLst/>
            <a:rect l="l" t="t" r="r" b="b"/>
            <a:pathLst>
              <a:path w="1387724" h="590540">
                <a:moveTo>
                  <a:pt x="0" y="0"/>
                </a:moveTo>
                <a:lnTo>
                  <a:pt x="451620" y="0"/>
                </a:lnTo>
                <a:lnTo>
                  <a:pt x="664036" y="0"/>
                </a:lnTo>
                <a:lnTo>
                  <a:pt x="1387724" y="0"/>
                </a:lnTo>
                <a:lnTo>
                  <a:pt x="1387724" y="590540"/>
                </a:lnTo>
                <a:lnTo>
                  <a:pt x="664036" y="590540"/>
                </a:lnTo>
                <a:lnTo>
                  <a:pt x="451620" y="590540"/>
                </a:lnTo>
                <a:lnTo>
                  <a:pt x="234846" y="590540"/>
                </a:lnTo>
                <a:close/>
              </a:path>
            </a:pathLst>
          </a:cu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3140547" y="2096450"/>
            <a:ext cx="691756" cy="461768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42"/>
          <p:cNvSpPr/>
          <p:nvPr/>
        </p:nvSpPr>
        <p:spPr>
          <a:xfrm flipH="1">
            <a:off x="4505282" y="2669462"/>
            <a:ext cx="4677879" cy="32470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加入你的文字描述，加入你的文字描述，加入你的文字。</a:t>
            </a:r>
            <a:endParaRPr lang="en-US" altLang="zh-CN" sz="1400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7" name="Rectangle 42"/>
          <p:cNvSpPr/>
          <p:nvPr/>
        </p:nvSpPr>
        <p:spPr>
          <a:xfrm flipH="1">
            <a:off x="4505284" y="2380836"/>
            <a:ext cx="2371413" cy="29186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sp>
        <p:nvSpPr>
          <p:cNvPr id="28" name="梯形 6"/>
          <p:cNvSpPr/>
          <p:nvPr/>
        </p:nvSpPr>
        <p:spPr>
          <a:xfrm flipV="1">
            <a:off x="3076935" y="4690153"/>
            <a:ext cx="765041" cy="680652"/>
          </a:xfrm>
          <a:custGeom>
            <a:avLst/>
            <a:gdLst/>
            <a:ahLst/>
            <a:cxnLst/>
            <a:rect l="l" t="t" r="r" b="b"/>
            <a:pathLst>
              <a:path w="664036" h="590540">
                <a:moveTo>
                  <a:pt x="0" y="590540"/>
                </a:moveTo>
                <a:lnTo>
                  <a:pt x="664036" y="590540"/>
                </a:lnTo>
                <a:lnTo>
                  <a:pt x="664036" y="0"/>
                </a:lnTo>
                <a:lnTo>
                  <a:pt x="234846" y="0"/>
                </a:lnTo>
                <a:close/>
              </a:path>
            </a:pathLst>
          </a:custGeom>
          <a:solidFill>
            <a:srgbClr val="FC6E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/>
        </p:nvSpPr>
        <p:spPr>
          <a:xfrm>
            <a:off x="3632394" y="4683381"/>
            <a:ext cx="1193951" cy="1027579"/>
          </a:xfrm>
          <a:custGeom>
            <a:avLst/>
            <a:gdLst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24 h 891564"/>
              <a:gd name="connsiteX1" fmla="*/ 0 w 1036320"/>
              <a:gd name="connsiteY1" fmla="*/ 594384 h 891564"/>
              <a:gd name="connsiteX2" fmla="*/ 1036320 w 1036320"/>
              <a:gd name="connsiteY2" fmla="*/ 891564 h 891564"/>
              <a:gd name="connsiteX3" fmla="*/ 1036320 w 1036320"/>
              <a:gd name="connsiteY3" fmla="*/ 289584 h 891564"/>
              <a:gd name="connsiteX4" fmla="*/ 0 w 1036320"/>
              <a:gd name="connsiteY4" fmla="*/ 24 h 891564"/>
              <a:gd name="connsiteX0" fmla="*/ 0 w 1036320"/>
              <a:gd name="connsiteY0" fmla="*/ 18 h 891558"/>
              <a:gd name="connsiteX1" fmla="*/ 0 w 1036320"/>
              <a:gd name="connsiteY1" fmla="*/ 594378 h 891558"/>
              <a:gd name="connsiteX2" fmla="*/ 1036320 w 1036320"/>
              <a:gd name="connsiteY2" fmla="*/ 891558 h 891558"/>
              <a:gd name="connsiteX3" fmla="*/ 1036320 w 1036320"/>
              <a:gd name="connsiteY3" fmla="*/ 289578 h 891558"/>
              <a:gd name="connsiteX4" fmla="*/ 0 w 1036320"/>
              <a:gd name="connsiteY4" fmla="*/ 18 h 891558"/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  <a:gd name="connsiteX0" fmla="*/ 0 w 1036320"/>
              <a:gd name="connsiteY0" fmla="*/ 0 h 891540"/>
              <a:gd name="connsiteX1" fmla="*/ 0 w 1036320"/>
              <a:gd name="connsiteY1" fmla="*/ 594360 h 891540"/>
              <a:gd name="connsiteX2" fmla="*/ 1036320 w 1036320"/>
              <a:gd name="connsiteY2" fmla="*/ 891540 h 891540"/>
              <a:gd name="connsiteX3" fmla="*/ 1036320 w 1036320"/>
              <a:gd name="connsiteY3" fmla="*/ 289560 h 891540"/>
              <a:gd name="connsiteX4" fmla="*/ 0 w 1036320"/>
              <a:gd name="connsiteY4" fmla="*/ 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6320" h="891540">
                <a:moveTo>
                  <a:pt x="0" y="0"/>
                </a:moveTo>
                <a:lnTo>
                  <a:pt x="0" y="594360"/>
                </a:lnTo>
                <a:cubicBezTo>
                  <a:pt x="947420" y="609600"/>
                  <a:pt x="5080" y="891540"/>
                  <a:pt x="1036320" y="891540"/>
                </a:cubicBezTo>
                <a:lnTo>
                  <a:pt x="1036320" y="289560"/>
                </a:lnTo>
                <a:cubicBezTo>
                  <a:pt x="20320" y="269240"/>
                  <a:pt x="947420" y="5080"/>
                  <a:pt x="0" y="0"/>
                </a:cubicBezTo>
                <a:close/>
              </a:path>
            </a:pathLst>
          </a:custGeom>
          <a:solidFill>
            <a:srgbClr val="FC6E5B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30" name="五边形 29"/>
          <p:cNvSpPr/>
          <p:nvPr/>
        </p:nvSpPr>
        <p:spPr>
          <a:xfrm>
            <a:off x="4433275" y="5012111"/>
            <a:ext cx="6088214" cy="693859"/>
          </a:xfrm>
          <a:prstGeom prst="homePlate">
            <a:avLst/>
          </a:prstGeom>
          <a:solidFill>
            <a:srgbClr val="FC6E5B"/>
          </a:solidFill>
          <a:ln>
            <a:noFill/>
          </a:ln>
          <a:effectLst>
            <a:outerShdw blurRad="152400" dist="63500" dir="2700000" sx="90000" sy="9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3140547" y="4808256"/>
            <a:ext cx="691756" cy="461768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tangle 42"/>
          <p:cNvSpPr/>
          <p:nvPr/>
        </p:nvSpPr>
        <p:spPr>
          <a:xfrm flipH="1">
            <a:off x="4505282" y="5381267"/>
            <a:ext cx="4677879" cy="32470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加入你的文字描述，加入你的文字描述，加入你的文字。</a:t>
            </a:r>
            <a:endParaRPr lang="en-US" altLang="zh-CN" sz="1400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33" name="Rectangle 42"/>
          <p:cNvSpPr/>
          <p:nvPr/>
        </p:nvSpPr>
        <p:spPr>
          <a:xfrm flipH="1">
            <a:off x="4505284" y="5092642"/>
            <a:ext cx="2371413" cy="29186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35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等腰三角形 35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业</a:t>
            </a: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态前景分析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2431405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3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3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1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2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4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6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8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600"/>
                            </p:stCondLst>
                            <p:childTnLst>
                              <p:par>
                                <p:cTn id="7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600"/>
                            </p:stCondLst>
                            <p:childTnLst>
                              <p:par>
                                <p:cTn id="8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600"/>
                            </p:stCondLst>
                            <p:childTnLst>
                              <p:par>
                                <p:cTn id="8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600"/>
                            </p:stCondLst>
                            <p:childTnLst>
                              <p:par>
                                <p:cTn id="9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2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3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4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5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7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9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8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9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0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1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2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3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4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5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4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5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6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7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8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9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0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1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6850"/>
                            </p:stCondLst>
                            <p:childTnLst>
                              <p:par>
                                <p:cTn id="1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7850"/>
                            </p:stCondLst>
                            <p:childTnLst>
                              <p:par>
                                <p:cTn id="1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8850"/>
                            </p:stCondLst>
                            <p:childTnLst>
                              <p:par>
                                <p:cTn id="1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9850"/>
                            </p:stCondLst>
                            <p:childTnLst>
                              <p:par>
                                <p:cTn id="161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3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9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0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1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2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3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4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5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6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9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5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6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7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8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9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0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1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2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5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6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1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2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3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4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5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6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7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8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11100"/>
                            </p:stCondLst>
                            <p:childTnLst>
                              <p:par>
                                <p:cTn id="2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12100"/>
                            </p:stCondLst>
                            <p:childTnLst>
                              <p:par>
                                <p:cTn id="2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13100"/>
                            </p:stCondLst>
                            <p:childTnLst>
                              <p:par>
                                <p:cTn id="2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14100"/>
                            </p:stCondLst>
                            <p:childTnLst>
                              <p:par>
                                <p:cTn id="228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0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1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6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7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8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9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0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1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2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3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6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7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2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3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4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5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6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7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8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9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2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3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8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9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0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1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2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3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4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5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15350"/>
                            </p:stCondLst>
                            <p:childTnLst>
                              <p:par>
                                <p:cTn id="2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2" fill="hold">
                            <p:stCondLst>
                              <p:cond delay="16350"/>
                            </p:stCondLst>
                            <p:childTnLst>
                              <p:par>
                                <p:cTn id="2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17350"/>
                            </p:stCondLst>
                            <p:childTnLst>
                              <p:par>
                                <p:cTn id="2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 animBg="1"/>
      <p:bldP spid="16" grpId="0" animBg="1"/>
      <p:bldP spid="17" grpId="0" animBg="1"/>
      <p:bldP spid="19" grpId="0"/>
      <p:bldP spid="20" grpId="0"/>
      <p:bldP spid="21" grpId="0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 animBg="1"/>
      <p:bldP spid="29" grpId="0" animBg="1"/>
      <p:bldP spid="30" grpId="0" animBg="1"/>
      <p:bldP spid="31" grpId="0"/>
      <p:bldP spid="32" grpId="0"/>
      <p:bldP spid="33" grpId="0"/>
      <p:bldP spid="37" grpId="0"/>
      <p:bldP spid="38" grpId="0" animBg="1"/>
      <p:bldP spid="38" grpId="1" animBg="1"/>
      <p:bldP spid="39" grpId="0"/>
      <p:bldP spid="39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-16928" y="4207541"/>
            <a:ext cx="12207341" cy="192355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16"/>
          <p:cNvSpPr/>
          <p:nvPr/>
        </p:nvSpPr>
        <p:spPr>
          <a:xfrm rot="10800000">
            <a:off x="2567455" y="2218421"/>
            <a:ext cx="1368212" cy="1755371"/>
          </a:xfrm>
          <a:custGeom>
            <a:avLst/>
            <a:gdLst/>
            <a:ahLst/>
            <a:cxnLst/>
            <a:rect l="l" t="t" r="r" b="b"/>
            <a:pathLst>
              <a:path w="1368152" h="1754559">
                <a:moveTo>
                  <a:pt x="684076" y="1754559"/>
                </a:moveTo>
                <a:cubicBezTo>
                  <a:pt x="306271" y="1754559"/>
                  <a:pt x="0" y="1445288"/>
                  <a:pt x="0" y="1063784"/>
                </a:cubicBezTo>
                <a:cubicBezTo>
                  <a:pt x="0" y="844976"/>
                  <a:pt x="100747" y="649929"/>
                  <a:pt x="259415" y="525868"/>
                </a:cubicBezTo>
                <a:lnTo>
                  <a:pt x="706586" y="11919"/>
                </a:lnTo>
                <a:lnTo>
                  <a:pt x="710664" y="4942"/>
                </a:lnTo>
                <a:lnTo>
                  <a:pt x="711586" y="6173"/>
                </a:lnTo>
                <a:lnTo>
                  <a:pt x="716956" y="0"/>
                </a:lnTo>
                <a:lnTo>
                  <a:pt x="735882" y="38619"/>
                </a:lnTo>
                <a:lnTo>
                  <a:pt x="1088020" y="508871"/>
                </a:lnTo>
                <a:cubicBezTo>
                  <a:pt x="1258413" y="632938"/>
                  <a:pt x="1368152" y="835420"/>
                  <a:pt x="1368152" y="1063784"/>
                </a:cubicBezTo>
                <a:cubicBezTo>
                  <a:pt x="1368152" y="1445288"/>
                  <a:pt x="1061881" y="1754559"/>
                  <a:pt x="684076" y="1754559"/>
                </a:cubicBezTo>
                <a:close/>
              </a:path>
            </a:pathLst>
          </a:custGeom>
          <a:solidFill>
            <a:srgbClr val="01ACBE"/>
          </a:solidFill>
          <a:ln>
            <a:noFill/>
          </a:ln>
          <a:effectLst>
            <a:innerShdw blurRad="63500" dist="76200" dir="8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/>
          <p:cNvSpPr/>
          <p:nvPr/>
        </p:nvSpPr>
        <p:spPr>
          <a:xfrm>
            <a:off x="3034863" y="4100589"/>
            <a:ext cx="347354" cy="347494"/>
          </a:xfrm>
          <a:prstGeom prst="ellipse">
            <a:avLst/>
          </a:prstGeom>
          <a:solidFill>
            <a:srgbClr val="01ACBE"/>
          </a:solidFill>
          <a:ln w="19050">
            <a:solidFill>
              <a:schemeClr val="bg1"/>
            </a:solidFill>
          </a:ln>
          <a:effectLst>
            <a:outerShdw blurRad="254000" dist="50800" dir="7200000" sx="92000" sy="9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等腰三角形 16"/>
          <p:cNvSpPr/>
          <p:nvPr/>
        </p:nvSpPr>
        <p:spPr>
          <a:xfrm rot="10800000">
            <a:off x="4511756" y="2218419"/>
            <a:ext cx="1368212" cy="1755371"/>
          </a:xfrm>
          <a:custGeom>
            <a:avLst/>
            <a:gdLst/>
            <a:ahLst/>
            <a:cxnLst/>
            <a:rect l="l" t="t" r="r" b="b"/>
            <a:pathLst>
              <a:path w="1368152" h="1754559">
                <a:moveTo>
                  <a:pt x="684076" y="1754559"/>
                </a:moveTo>
                <a:cubicBezTo>
                  <a:pt x="306271" y="1754559"/>
                  <a:pt x="0" y="1445288"/>
                  <a:pt x="0" y="1063784"/>
                </a:cubicBezTo>
                <a:cubicBezTo>
                  <a:pt x="0" y="844976"/>
                  <a:pt x="100747" y="649929"/>
                  <a:pt x="259415" y="525868"/>
                </a:cubicBezTo>
                <a:lnTo>
                  <a:pt x="706586" y="11919"/>
                </a:lnTo>
                <a:lnTo>
                  <a:pt x="710664" y="4942"/>
                </a:lnTo>
                <a:lnTo>
                  <a:pt x="711586" y="6173"/>
                </a:lnTo>
                <a:lnTo>
                  <a:pt x="716956" y="0"/>
                </a:lnTo>
                <a:lnTo>
                  <a:pt x="735882" y="38619"/>
                </a:lnTo>
                <a:lnTo>
                  <a:pt x="1088020" y="508871"/>
                </a:lnTo>
                <a:cubicBezTo>
                  <a:pt x="1258413" y="632938"/>
                  <a:pt x="1368152" y="835420"/>
                  <a:pt x="1368152" y="1063784"/>
                </a:cubicBezTo>
                <a:cubicBezTo>
                  <a:pt x="1368152" y="1445288"/>
                  <a:pt x="1061881" y="1754559"/>
                  <a:pt x="684076" y="1754559"/>
                </a:cubicBezTo>
                <a:close/>
              </a:path>
            </a:pathLst>
          </a:custGeom>
          <a:solidFill>
            <a:srgbClr val="FC6E5B"/>
          </a:solidFill>
          <a:ln>
            <a:noFill/>
          </a:ln>
          <a:effectLst>
            <a:innerShdw blurRad="63500" dist="76200" dir="8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/>
          <p:cNvSpPr/>
          <p:nvPr/>
        </p:nvSpPr>
        <p:spPr>
          <a:xfrm>
            <a:off x="4979164" y="4100587"/>
            <a:ext cx="347354" cy="347494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254000" dist="50800" dir="7200000" sx="92000" sy="9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等腰三角形 16"/>
          <p:cNvSpPr/>
          <p:nvPr/>
        </p:nvSpPr>
        <p:spPr>
          <a:xfrm rot="10800000">
            <a:off x="6456056" y="2218420"/>
            <a:ext cx="1368212" cy="1755371"/>
          </a:xfrm>
          <a:custGeom>
            <a:avLst/>
            <a:gdLst/>
            <a:ahLst/>
            <a:cxnLst/>
            <a:rect l="l" t="t" r="r" b="b"/>
            <a:pathLst>
              <a:path w="1368152" h="1754559">
                <a:moveTo>
                  <a:pt x="684076" y="1754559"/>
                </a:moveTo>
                <a:cubicBezTo>
                  <a:pt x="306271" y="1754559"/>
                  <a:pt x="0" y="1445288"/>
                  <a:pt x="0" y="1063784"/>
                </a:cubicBezTo>
                <a:cubicBezTo>
                  <a:pt x="0" y="844976"/>
                  <a:pt x="100747" y="649929"/>
                  <a:pt x="259415" y="525868"/>
                </a:cubicBezTo>
                <a:lnTo>
                  <a:pt x="706586" y="11919"/>
                </a:lnTo>
                <a:lnTo>
                  <a:pt x="710664" y="4942"/>
                </a:lnTo>
                <a:lnTo>
                  <a:pt x="711586" y="6173"/>
                </a:lnTo>
                <a:lnTo>
                  <a:pt x="716956" y="0"/>
                </a:lnTo>
                <a:lnTo>
                  <a:pt x="735882" y="38619"/>
                </a:lnTo>
                <a:lnTo>
                  <a:pt x="1088020" y="508871"/>
                </a:lnTo>
                <a:cubicBezTo>
                  <a:pt x="1258413" y="632938"/>
                  <a:pt x="1368152" y="835420"/>
                  <a:pt x="1368152" y="1063784"/>
                </a:cubicBezTo>
                <a:cubicBezTo>
                  <a:pt x="1368152" y="1445288"/>
                  <a:pt x="1061881" y="1754559"/>
                  <a:pt x="684076" y="1754559"/>
                </a:cubicBezTo>
                <a:close/>
              </a:path>
            </a:pathLst>
          </a:custGeom>
          <a:solidFill>
            <a:srgbClr val="01ACBE"/>
          </a:solidFill>
          <a:ln>
            <a:noFill/>
          </a:ln>
          <a:effectLst>
            <a:innerShdw blurRad="63500" dist="76200" dir="8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6937451" y="4100589"/>
            <a:ext cx="347354" cy="347494"/>
          </a:xfrm>
          <a:prstGeom prst="ellipse">
            <a:avLst/>
          </a:prstGeom>
          <a:solidFill>
            <a:srgbClr val="01ACBE"/>
          </a:solidFill>
          <a:ln w="19050">
            <a:solidFill>
              <a:schemeClr val="bg1"/>
            </a:solidFill>
          </a:ln>
          <a:effectLst>
            <a:outerShdw blurRad="254000" dist="50800" dir="7200000" sx="92000" sy="9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等腰三角形 16"/>
          <p:cNvSpPr/>
          <p:nvPr/>
        </p:nvSpPr>
        <p:spPr>
          <a:xfrm rot="10800000">
            <a:off x="8400356" y="2218420"/>
            <a:ext cx="1368212" cy="1755371"/>
          </a:xfrm>
          <a:custGeom>
            <a:avLst/>
            <a:gdLst/>
            <a:ahLst/>
            <a:cxnLst/>
            <a:rect l="l" t="t" r="r" b="b"/>
            <a:pathLst>
              <a:path w="1368152" h="1754559">
                <a:moveTo>
                  <a:pt x="684076" y="1754559"/>
                </a:moveTo>
                <a:cubicBezTo>
                  <a:pt x="306271" y="1754559"/>
                  <a:pt x="0" y="1445288"/>
                  <a:pt x="0" y="1063784"/>
                </a:cubicBezTo>
                <a:cubicBezTo>
                  <a:pt x="0" y="844976"/>
                  <a:pt x="100747" y="649929"/>
                  <a:pt x="259415" y="525868"/>
                </a:cubicBezTo>
                <a:lnTo>
                  <a:pt x="706586" y="11919"/>
                </a:lnTo>
                <a:lnTo>
                  <a:pt x="710664" y="4942"/>
                </a:lnTo>
                <a:lnTo>
                  <a:pt x="711586" y="6173"/>
                </a:lnTo>
                <a:lnTo>
                  <a:pt x="716956" y="0"/>
                </a:lnTo>
                <a:lnTo>
                  <a:pt x="735882" y="38619"/>
                </a:lnTo>
                <a:lnTo>
                  <a:pt x="1088020" y="508871"/>
                </a:lnTo>
                <a:cubicBezTo>
                  <a:pt x="1258413" y="632938"/>
                  <a:pt x="1368152" y="835420"/>
                  <a:pt x="1368152" y="1063784"/>
                </a:cubicBezTo>
                <a:cubicBezTo>
                  <a:pt x="1368152" y="1445288"/>
                  <a:pt x="1061881" y="1754559"/>
                  <a:pt x="684076" y="1754559"/>
                </a:cubicBezTo>
                <a:close/>
              </a:path>
            </a:pathLst>
          </a:custGeom>
          <a:solidFill>
            <a:srgbClr val="FC6E5B"/>
          </a:solidFill>
          <a:ln>
            <a:noFill/>
          </a:ln>
          <a:effectLst>
            <a:innerShdw blurRad="63500" dist="76200" dir="8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8878665" y="4100588"/>
            <a:ext cx="347354" cy="347494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254000" dist="50800" dir="7200000" sx="92000" sy="9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Rectangle 42"/>
          <p:cNvSpPr/>
          <p:nvPr/>
        </p:nvSpPr>
        <p:spPr>
          <a:xfrm flipH="1">
            <a:off x="2567457" y="4739864"/>
            <a:ext cx="1570165" cy="72041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加入文字描述！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0" name="Rectangle 42"/>
          <p:cNvSpPr/>
          <p:nvPr/>
        </p:nvSpPr>
        <p:spPr>
          <a:xfrm flipH="1">
            <a:off x="4511756" y="4739864"/>
            <a:ext cx="1570165" cy="72041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加入文字描述！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1" name="Rectangle 42"/>
          <p:cNvSpPr/>
          <p:nvPr/>
        </p:nvSpPr>
        <p:spPr>
          <a:xfrm flipH="1">
            <a:off x="6470137" y="4739864"/>
            <a:ext cx="1570165" cy="72041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加入文字描述！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2" name="Rectangle 42"/>
          <p:cNvSpPr/>
          <p:nvPr/>
        </p:nvSpPr>
        <p:spPr>
          <a:xfrm flipH="1">
            <a:off x="8414438" y="4739864"/>
            <a:ext cx="1570165" cy="72041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加入文字描述！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3" name="标题 1"/>
          <p:cNvSpPr txBox="1">
            <a:spLocks/>
          </p:cNvSpPr>
          <p:nvPr/>
        </p:nvSpPr>
        <p:spPr>
          <a:xfrm>
            <a:off x="2711537" y="2568118"/>
            <a:ext cx="1080047" cy="795278"/>
          </a:xfrm>
          <a:prstGeom prst="rect">
            <a:avLst/>
          </a:prstGeom>
        </p:spPr>
        <p:txBody>
          <a:bodyPr lIns="179922" tIns="45700" rIns="91401" bIns="0">
            <a:normAutofit fontScale="92500" lnSpcReduction="10000"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加入</a:t>
            </a:r>
            <a:endParaRPr lang="en-US" altLang="zh-CN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</a:p>
        </p:txBody>
      </p:sp>
      <p:sp>
        <p:nvSpPr>
          <p:cNvPr id="24" name="标题 1"/>
          <p:cNvSpPr txBox="1">
            <a:spLocks/>
          </p:cNvSpPr>
          <p:nvPr/>
        </p:nvSpPr>
        <p:spPr>
          <a:xfrm>
            <a:off x="4655838" y="2568118"/>
            <a:ext cx="1080047" cy="795278"/>
          </a:xfrm>
          <a:prstGeom prst="rect">
            <a:avLst/>
          </a:prstGeom>
        </p:spPr>
        <p:txBody>
          <a:bodyPr lIns="179922" tIns="45700" rIns="91401" bIns="0">
            <a:normAutofit fontScale="92500" lnSpcReduction="10000"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加入</a:t>
            </a:r>
            <a:endParaRPr lang="en-US" altLang="zh-CN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</a:p>
        </p:txBody>
      </p:sp>
      <p:sp>
        <p:nvSpPr>
          <p:cNvPr id="25" name="标题 1"/>
          <p:cNvSpPr txBox="1">
            <a:spLocks/>
          </p:cNvSpPr>
          <p:nvPr/>
        </p:nvSpPr>
        <p:spPr>
          <a:xfrm>
            <a:off x="6600139" y="2578621"/>
            <a:ext cx="1080047" cy="795278"/>
          </a:xfrm>
          <a:prstGeom prst="rect">
            <a:avLst/>
          </a:prstGeom>
        </p:spPr>
        <p:txBody>
          <a:bodyPr lIns="179922" tIns="45700" rIns="91401" bIns="0">
            <a:normAutofit fontScale="92500" lnSpcReduction="10000"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加入</a:t>
            </a:r>
            <a:endParaRPr lang="en-US" altLang="zh-CN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8544499" y="2578621"/>
            <a:ext cx="1080047" cy="795278"/>
          </a:xfrm>
          <a:prstGeom prst="rect">
            <a:avLst/>
          </a:prstGeom>
        </p:spPr>
        <p:txBody>
          <a:bodyPr lIns="179922" tIns="45700" rIns="91401" bIns="0">
            <a:normAutofit fontScale="92500" lnSpcReduction="10000"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加入</a:t>
            </a:r>
            <a:endParaRPr lang="en-US" altLang="zh-CN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文字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28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岗位职责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32822412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850"/>
                            </p:stCondLst>
                            <p:childTnLst>
                              <p:par>
                                <p:cTn id="31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1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6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350"/>
                            </p:stCondLst>
                            <p:childTnLst>
                              <p:par>
                                <p:cTn id="5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6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1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850"/>
                            </p:stCondLst>
                            <p:childTnLst>
                              <p:par>
                                <p:cTn id="79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1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6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9350"/>
                            </p:stCondLst>
                            <p:childTnLst>
                              <p:par>
                                <p:cTn id="103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6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11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30" grpId="0"/>
      <p:bldP spid="31" grpId="0" animBg="1"/>
      <p:bldP spid="31" grpId="1" animBg="1"/>
      <p:bldP spid="32" grpId="0"/>
      <p:bldP spid="3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28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综述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Rectangle 2"/>
          <p:cNvSpPr/>
          <p:nvPr/>
        </p:nvSpPr>
        <p:spPr>
          <a:xfrm>
            <a:off x="3247798" y="3518272"/>
            <a:ext cx="3168352" cy="2332788"/>
          </a:xfrm>
          <a:prstGeom prst="rect">
            <a:avLst/>
          </a:prstGeom>
          <a:blipFill dpi="0" rotWithShape="1">
            <a:blip r:embed="rId3" cstate="print"/>
            <a:srcRect/>
            <a:tile tx="-990600" ty="-914400" sx="49000" sy="49000" flip="none" algn="tl"/>
          </a:blipFill>
          <a:ln w="57150">
            <a:solidFill>
              <a:srgbClr val="01A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7201197" y="1842384"/>
            <a:ext cx="2620431" cy="461665"/>
            <a:chOff x="8641357" y="2133650"/>
            <a:chExt cx="2620431" cy="461665"/>
          </a:xfrm>
        </p:grpSpPr>
        <p:sp>
          <p:nvSpPr>
            <p:cNvPr id="35" name="Freeform 512"/>
            <p:cNvSpPr>
              <a:spLocks/>
            </p:cNvSpPr>
            <p:nvPr/>
          </p:nvSpPr>
          <p:spPr bwMode="auto">
            <a:xfrm>
              <a:off x="8641357" y="2228252"/>
              <a:ext cx="118487" cy="234738"/>
            </a:xfrm>
            <a:custGeom>
              <a:avLst/>
              <a:gdLst>
                <a:gd name="T0" fmla="*/ 54 w 106"/>
                <a:gd name="T1" fmla="*/ 105 h 210"/>
                <a:gd name="T2" fmla="*/ 0 w 106"/>
                <a:gd name="T3" fmla="*/ 159 h 210"/>
                <a:gd name="T4" fmla="*/ 0 w 106"/>
                <a:gd name="T5" fmla="*/ 210 h 210"/>
                <a:gd name="T6" fmla="*/ 0 w 106"/>
                <a:gd name="T7" fmla="*/ 210 h 210"/>
                <a:gd name="T8" fmla="*/ 106 w 106"/>
                <a:gd name="T9" fmla="*/ 105 h 210"/>
                <a:gd name="T10" fmla="*/ 0 w 106"/>
                <a:gd name="T11" fmla="*/ 0 h 210"/>
                <a:gd name="T12" fmla="*/ 0 w 106"/>
                <a:gd name="T13" fmla="*/ 0 h 210"/>
                <a:gd name="T14" fmla="*/ 0 w 106"/>
                <a:gd name="T15" fmla="*/ 51 h 210"/>
                <a:gd name="T16" fmla="*/ 54 w 106"/>
                <a:gd name="T17" fmla="*/ 10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210">
                  <a:moveTo>
                    <a:pt x="54" y="105"/>
                  </a:moveTo>
                  <a:lnTo>
                    <a:pt x="0" y="159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106" y="10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51"/>
                  </a:lnTo>
                  <a:lnTo>
                    <a:pt x="54" y="105"/>
                  </a:lnTo>
                  <a:close/>
                </a:path>
              </a:pathLst>
            </a:custGeom>
            <a:solidFill>
              <a:srgbClr val="FC6E5B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1ACBE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784483" y="2133650"/>
              <a:ext cx="2477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rgbClr val="FC6E5B"/>
                  </a:solidFill>
                  <a:latin typeface="微软雅黑" pitchFamily="34" charset="-122"/>
                  <a:ea typeface="微软雅黑" pitchFamily="34" charset="-122"/>
                </a:rPr>
                <a:t>点击输入小标题</a:t>
              </a:r>
              <a:endParaRPr lang="zh-CN" altLang="zh-CN" sz="2400" dirty="0">
                <a:solidFill>
                  <a:srgbClr val="FC6E5B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7348701" y="2277666"/>
            <a:ext cx="345638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我们必须清醒地看到前进中的困难与挑战，正视自身存在的差距与不足，以更加坚定的信念、更加饱满的热情、更加务实的作风、更加强大的合力，共同谱写公司发展的新篇章，为集团公司油气主业发展提供强有力的金融服务与支持。</a:t>
            </a:r>
            <a:endParaRPr lang="zh-CN" altLang="en-US" sz="18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zh-CN" altLang="en-US" sz="18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Rectangle 2"/>
          <p:cNvSpPr/>
          <p:nvPr/>
        </p:nvSpPr>
        <p:spPr>
          <a:xfrm>
            <a:off x="1356071" y="1791537"/>
            <a:ext cx="3442990" cy="2332788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tile tx="-203200" ty="12700" sx="100000" sy="100000" flip="none" algn="tl"/>
          </a:blipFill>
          <a:ln w="57150">
            <a:solidFill>
              <a:srgbClr val="03A6A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9860051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850"/>
                            </p:stCondLst>
                            <p:childTnLst>
                              <p:par>
                                <p:cTn id="3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35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animBg="1"/>
      <p:bldP spid="31" grpId="1" animBg="1"/>
      <p:bldP spid="32" grpId="0"/>
      <p:bldP spid="32" grpId="1"/>
      <p:bldP spid="33" grpId="0" animBg="1"/>
      <p:bldP spid="37" grpId="0"/>
      <p:bldP spid="3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5692599" y="2560170"/>
            <a:ext cx="6497813" cy="1223716"/>
          </a:xfrm>
          <a:custGeom>
            <a:avLst/>
            <a:gdLst/>
            <a:ahLst/>
            <a:cxnLst/>
            <a:rect l="l" t="t" r="r" b="b"/>
            <a:pathLst>
              <a:path w="6497813" h="1223716">
                <a:moveTo>
                  <a:pt x="0" y="0"/>
                </a:moveTo>
                <a:lnTo>
                  <a:pt x="6497813" y="0"/>
                </a:lnTo>
                <a:lnTo>
                  <a:pt x="6497813" y="1223716"/>
                </a:lnTo>
                <a:lnTo>
                  <a:pt x="124270" y="1223716"/>
                </a:lnTo>
                <a:cubicBezTo>
                  <a:pt x="210685" y="1069007"/>
                  <a:pt x="259682" y="890681"/>
                  <a:pt x="259682" y="700911"/>
                </a:cubicBezTo>
                <a:cubicBezTo>
                  <a:pt x="259682" y="433116"/>
                  <a:pt x="162111" y="18811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108692"/>
              </a:gs>
              <a:gs pos="100000">
                <a:srgbClr val="16B2C1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3631155" y="2182230"/>
            <a:ext cx="2157702" cy="2157702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1270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049477" y="2689925"/>
            <a:ext cx="4285273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胜任能力展示</a:t>
            </a: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48408" y="2526224"/>
            <a:ext cx="2157702" cy="1323429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78307529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" dur="30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4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00"/>
                            </p:stCondLst>
                            <p:childTnLst>
                              <p:par>
                                <p:cTn id="2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9" grpId="1" animBg="1"/>
      <p:bldP spid="11" grpId="0"/>
      <p:bldP spid="13" grpId="0"/>
      <p:bldP spid="13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977828" y="2028761"/>
            <a:ext cx="2050811" cy="2051664"/>
          </a:xfrm>
          <a:prstGeom prst="ellipse">
            <a:avLst/>
          </a:prstGeom>
          <a:gradFill>
            <a:gsLst>
              <a:gs pos="34000">
                <a:schemeClr val="bg1"/>
              </a:gs>
              <a:gs pos="96000">
                <a:srgbClr val="DBDBDD"/>
              </a:gs>
            </a:gsLst>
            <a:path path="circle">
              <a:fillToRect l="100000" t="100000"/>
            </a:path>
          </a:gradFill>
          <a:ln w="38100">
            <a:solidFill>
              <a:schemeClr val="bg1"/>
            </a:solidFill>
          </a:ln>
          <a:effectLst>
            <a:outerShdw blurRad="254000" dist="139700" dir="7200000" sx="92000" sy="92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/>
          <p:cNvSpPr/>
          <p:nvPr/>
        </p:nvSpPr>
        <p:spPr>
          <a:xfrm>
            <a:off x="3123922" y="2174917"/>
            <a:ext cx="1758623" cy="1759352"/>
          </a:xfrm>
          <a:prstGeom prst="ellipse">
            <a:avLst/>
          </a:prstGeom>
          <a:solidFill>
            <a:srgbClr val="01ACBE"/>
          </a:solidFill>
          <a:ln w="19050">
            <a:noFill/>
          </a:ln>
          <a:effectLst>
            <a:outerShdw blurRad="254000" dist="88900" dir="7200000" sx="92000" sy="92000" algn="ctr" rotWithShape="0">
              <a:srgbClr val="000000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>
              <a:solidFill>
                <a:srgbClr val="00B0F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12725" y="2515735"/>
            <a:ext cx="1132800" cy="1077716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管理能力</a:t>
            </a:r>
          </a:p>
        </p:txBody>
      </p:sp>
      <p:sp>
        <p:nvSpPr>
          <p:cNvPr id="12" name="Freeform 8"/>
          <p:cNvSpPr>
            <a:spLocks/>
          </p:cNvSpPr>
          <p:nvPr/>
        </p:nvSpPr>
        <p:spPr bwMode="auto">
          <a:xfrm>
            <a:off x="5239055" y="2515734"/>
            <a:ext cx="987468" cy="987883"/>
          </a:xfrm>
          <a:custGeom>
            <a:avLst/>
            <a:gdLst>
              <a:gd name="T0" fmla="*/ 691 w 1112"/>
              <a:gd name="T1" fmla="*/ 75 h 1112"/>
              <a:gd name="T2" fmla="*/ 1037 w 1112"/>
              <a:gd name="T3" fmla="*/ 691 h 1112"/>
              <a:gd name="T4" fmla="*/ 421 w 1112"/>
              <a:gd name="T5" fmla="*/ 1038 h 1112"/>
              <a:gd name="T6" fmla="*/ 74 w 1112"/>
              <a:gd name="T7" fmla="*/ 421 h 1112"/>
              <a:gd name="T8" fmla="*/ 691 w 1112"/>
              <a:gd name="T9" fmla="*/ 75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2" h="1112">
                <a:moveTo>
                  <a:pt x="691" y="75"/>
                </a:moveTo>
                <a:cubicBezTo>
                  <a:pt x="956" y="149"/>
                  <a:pt x="1112" y="425"/>
                  <a:pt x="1037" y="691"/>
                </a:cubicBezTo>
                <a:cubicBezTo>
                  <a:pt x="963" y="957"/>
                  <a:pt x="687" y="1112"/>
                  <a:pt x="421" y="1038"/>
                </a:cubicBezTo>
                <a:cubicBezTo>
                  <a:pt x="155" y="963"/>
                  <a:pt x="0" y="687"/>
                  <a:pt x="74" y="421"/>
                </a:cubicBezTo>
                <a:cubicBezTo>
                  <a:pt x="149" y="156"/>
                  <a:pt x="425" y="0"/>
                  <a:pt x="691" y="75"/>
                </a:cubicBezTo>
                <a:close/>
              </a:path>
            </a:pathLst>
          </a:custGeom>
          <a:solidFill>
            <a:srgbClr val="FC6E5B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84787" y="2824921"/>
            <a:ext cx="941736" cy="369504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执行力</a:t>
            </a:r>
          </a:p>
        </p:txBody>
      </p:sp>
      <p:sp>
        <p:nvSpPr>
          <p:cNvPr id="14" name="Freeform 9"/>
          <p:cNvSpPr>
            <a:spLocks/>
          </p:cNvSpPr>
          <p:nvPr/>
        </p:nvSpPr>
        <p:spPr bwMode="auto">
          <a:xfrm>
            <a:off x="4853851" y="3840830"/>
            <a:ext cx="976356" cy="978352"/>
          </a:xfrm>
          <a:custGeom>
            <a:avLst/>
            <a:gdLst>
              <a:gd name="T0" fmla="*/ 908 w 1101"/>
              <a:gd name="T1" fmla="*/ 201 h 1101"/>
              <a:gd name="T2" fmla="*/ 900 w 1101"/>
              <a:gd name="T3" fmla="*/ 908 h 1101"/>
              <a:gd name="T4" fmla="*/ 193 w 1101"/>
              <a:gd name="T5" fmla="*/ 900 h 1101"/>
              <a:gd name="T6" fmla="*/ 201 w 1101"/>
              <a:gd name="T7" fmla="*/ 193 h 1101"/>
              <a:gd name="T8" fmla="*/ 908 w 1101"/>
              <a:gd name="T9" fmla="*/ 201 h 1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01" h="1101">
                <a:moveTo>
                  <a:pt x="908" y="201"/>
                </a:moveTo>
                <a:cubicBezTo>
                  <a:pt x="1101" y="398"/>
                  <a:pt x="1097" y="715"/>
                  <a:pt x="900" y="908"/>
                </a:cubicBezTo>
                <a:cubicBezTo>
                  <a:pt x="703" y="1101"/>
                  <a:pt x="386" y="1098"/>
                  <a:pt x="193" y="900"/>
                </a:cubicBezTo>
                <a:cubicBezTo>
                  <a:pt x="0" y="703"/>
                  <a:pt x="3" y="386"/>
                  <a:pt x="201" y="193"/>
                </a:cubicBezTo>
                <a:cubicBezTo>
                  <a:pt x="398" y="0"/>
                  <a:pt x="715" y="4"/>
                  <a:pt x="908" y="201"/>
                </a:cubicBezTo>
                <a:close/>
              </a:path>
            </a:pathLst>
          </a:custGeom>
          <a:solidFill>
            <a:srgbClr val="01ACBE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01606" y="4145254"/>
            <a:ext cx="911008" cy="369504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协调力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>
            <a:off x="3512677" y="4458647"/>
            <a:ext cx="981118" cy="981529"/>
          </a:xfrm>
          <a:custGeom>
            <a:avLst/>
            <a:gdLst>
              <a:gd name="T0" fmla="*/ 1037 w 1105"/>
              <a:gd name="T1" fmla="*/ 429 h 1106"/>
              <a:gd name="T2" fmla="*/ 676 w 1105"/>
              <a:gd name="T3" fmla="*/ 1037 h 1106"/>
              <a:gd name="T4" fmla="*/ 68 w 1105"/>
              <a:gd name="T5" fmla="*/ 677 h 1106"/>
              <a:gd name="T6" fmla="*/ 428 w 1105"/>
              <a:gd name="T7" fmla="*/ 68 h 1106"/>
              <a:gd name="T8" fmla="*/ 1037 w 1105"/>
              <a:gd name="T9" fmla="*/ 429 h 1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05" h="1106">
                <a:moveTo>
                  <a:pt x="1037" y="429"/>
                </a:moveTo>
                <a:cubicBezTo>
                  <a:pt x="1105" y="696"/>
                  <a:pt x="944" y="969"/>
                  <a:pt x="676" y="1037"/>
                </a:cubicBezTo>
                <a:cubicBezTo>
                  <a:pt x="409" y="1106"/>
                  <a:pt x="137" y="944"/>
                  <a:pt x="68" y="677"/>
                </a:cubicBezTo>
                <a:cubicBezTo>
                  <a:pt x="0" y="409"/>
                  <a:pt x="161" y="137"/>
                  <a:pt x="428" y="68"/>
                </a:cubicBezTo>
                <a:cubicBezTo>
                  <a:pt x="696" y="0"/>
                  <a:pt x="968" y="161"/>
                  <a:pt x="1037" y="429"/>
                </a:cubicBezTo>
                <a:close/>
              </a:path>
            </a:pathLst>
          </a:custGeom>
          <a:solidFill>
            <a:srgbClr val="FC6E5B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59796" y="4764657"/>
            <a:ext cx="886882" cy="369504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创新力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reeform 11"/>
          <p:cNvSpPr>
            <a:spLocks/>
          </p:cNvSpPr>
          <p:nvPr/>
        </p:nvSpPr>
        <p:spPr bwMode="auto">
          <a:xfrm>
            <a:off x="2268065" y="3927464"/>
            <a:ext cx="987468" cy="986294"/>
          </a:xfrm>
          <a:custGeom>
            <a:avLst/>
            <a:gdLst>
              <a:gd name="T0" fmla="*/ 1037 w 1112"/>
              <a:gd name="T1" fmla="*/ 691 h 1112"/>
              <a:gd name="T2" fmla="*/ 421 w 1112"/>
              <a:gd name="T3" fmla="*/ 1038 h 1112"/>
              <a:gd name="T4" fmla="*/ 74 w 1112"/>
              <a:gd name="T5" fmla="*/ 422 h 1112"/>
              <a:gd name="T6" fmla="*/ 691 w 1112"/>
              <a:gd name="T7" fmla="*/ 75 h 1112"/>
              <a:gd name="T8" fmla="*/ 1037 w 1112"/>
              <a:gd name="T9" fmla="*/ 691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2" h="1112">
                <a:moveTo>
                  <a:pt x="1037" y="691"/>
                </a:moveTo>
                <a:cubicBezTo>
                  <a:pt x="963" y="957"/>
                  <a:pt x="687" y="1112"/>
                  <a:pt x="421" y="1038"/>
                </a:cubicBezTo>
                <a:cubicBezTo>
                  <a:pt x="155" y="964"/>
                  <a:pt x="0" y="688"/>
                  <a:pt x="74" y="422"/>
                </a:cubicBezTo>
                <a:cubicBezTo>
                  <a:pt x="149" y="156"/>
                  <a:pt x="425" y="0"/>
                  <a:pt x="691" y="75"/>
                </a:cubicBezTo>
                <a:cubicBezTo>
                  <a:pt x="956" y="149"/>
                  <a:pt x="1112" y="425"/>
                  <a:pt x="1037" y="691"/>
                </a:cubicBezTo>
                <a:close/>
              </a:path>
            </a:pathLst>
          </a:custGeom>
          <a:solidFill>
            <a:srgbClr val="01ACBE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59062" y="4220509"/>
            <a:ext cx="1023617" cy="369504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领导力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Freeform 12"/>
          <p:cNvSpPr>
            <a:spLocks/>
          </p:cNvSpPr>
          <p:nvPr/>
        </p:nvSpPr>
        <p:spPr bwMode="auto">
          <a:xfrm>
            <a:off x="1783852" y="2619462"/>
            <a:ext cx="977943" cy="978352"/>
          </a:xfrm>
          <a:custGeom>
            <a:avLst/>
            <a:gdLst>
              <a:gd name="T0" fmla="*/ 900 w 1101"/>
              <a:gd name="T1" fmla="*/ 908 h 1102"/>
              <a:gd name="T2" fmla="*/ 193 w 1101"/>
              <a:gd name="T3" fmla="*/ 901 h 1102"/>
              <a:gd name="T4" fmla="*/ 201 w 1101"/>
              <a:gd name="T5" fmla="*/ 193 h 1102"/>
              <a:gd name="T6" fmla="*/ 908 w 1101"/>
              <a:gd name="T7" fmla="*/ 201 h 1102"/>
              <a:gd name="T8" fmla="*/ 900 w 1101"/>
              <a:gd name="T9" fmla="*/ 908 h 1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01" h="1102">
                <a:moveTo>
                  <a:pt x="900" y="908"/>
                </a:moveTo>
                <a:cubicBezTo>
                  <a:pt x="702" y="1102"/>
                  <a:pt x="386" y="1098"/>
                  <a:pt x="193" y="901"/>
                </a:cubicBezTo>
                <a:cubicBezTo>
                  <a:pt x="0" y="703"/>
                  <a:pt x="3" y="387"/>
                  <a:pt x="201" y="193"/>
                </a:cubicBezTo>
                <a:cubicBezTo>
                  <a:pt x="398" y="0"/>
                  <a:pt x="715" y="4"/>
                  <a:pt x="908" y="201"/>
                </a:cubicBezTo>
                <a:cubicBezTo>
                  <a:pt x="1101" y="399"/>
                  <a:pt x="1097" y="715"/>
                  <a:pt x="900" y="908"/>
                </a:cubicBezTo>
                <a:close/>
              </a:path>
            </a:pathLst>
          </a:custGeom>
          <a:solidFill>
            <a:srgbClr val="FC6E5B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839193" y="2923886"/>
            <a:ext cx="875243" cy="369504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学习力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83"/>
          <p:cNvSpPr>
            <a:spLocks noChangeArrowheads="1"/>
          </p:cNvSpPr>
          <p:nvPr/>
        </p:nvSpPr>
        <p:spPr bwMode="auto">
          <a:xfrm>
            <a:off x="6580639" y="1982458"/>
            <a:ext cx="3556505" cy="3685944"/>
          </a:xfrm>
          <a:prstGeom prst="rect">
            <a:avLst/>
          </a:prstGeom>
          <a:solidFill>
            <a:schemeClr val="bg1"/>
          </a:solidFill>
          <a:ln w="9525" cmpd="sng">
            <a:solidFill>
              <a:srgbClr val="01ACBE"/>
            </a:solidFill>
            <a:miter lim="800000"/>
            <a:headEnd/>
            <a:tailEnd/>
          </a:ln>
        </p:spPr>
        <p:txBody>
          <a:bodyPr lIns="91401" tIns="45700" rIns="91401" bIns="45700"/>
          <a:lstStyle/>
          <a:p>
            <a:endParaRPr lang="zh-CN" altLang="en-US"/>
          </a:p>
        </p:txBody>
      </p:sp>
      <p:sp>
        <p:nvSpPr>
          <p:cNvPr id="24" name="TextBox 84"/>
          <p:cNvSpPr txBox="1">
            <a:spLocks noChangeArrowheads="1"/>
          </p:cNvSpPr>
          <p:nvPr/>
        </p:nvSpPr>
        <p:spPr bwMode="auto">
          <a:xfrm>
            <a:off x="6883454" y="2317742"/>
            <a:ext cx="2950881" cy="2863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01" tIns="45700" rIns="91401" bIns="4570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just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这里输入产品形式的简介，这里输入产品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形的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简介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这里输入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产品式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的简介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这里输入产品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形的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简介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这里输入产品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形的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简介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，输入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产品形式的简介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这里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输产品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形式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的介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这输入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产品形式的简介，这里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输入品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形式的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简介，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里输入产品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形的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简介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。入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产品形式的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简介。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26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等腰三角形 26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管理能力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538541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850"/>
                            </p:stCondLst>
                            <p:childTnLst>
                              <p:par>
                                <p:cTn id="3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1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6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1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6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1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6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1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6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1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6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1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600"/>
                            </p:stCondLst>
                            <p:childTnLst>
                              <p:par>
                                <p:cTn id="8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1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 animBg="1"/>
      <p:bldP spid="13" grpId="0"/>
      <p:bldP spid="14" grpId="0" animBg="1"/>
      <p:bldP spid="15" grpId="0"/>
      <p:bldP spid="16" grpId="0" animBg="1"/>
      <p:bldP spid="17" grpId="0"/>
      <p:bldP spid="19" grpId="0" animBg="1"/>
      <p:bldP spid="20" grpId="0"/>
      <p:bldP spid="21" grpId="0" animBg="1"/>
      <p:bldP spid="22" grpId="0"/>
      <p:bldP spid="23" grpId="0" animBg="1"/>
      <p:bldP spid="24" grpId="0"/>
      <p:bldP spid="28" grpId="0"/>
      <p:bldP spid="29" grpId="0" animBg="1"/>
      <p:bldP spid="29" grpId="1" animBg="1"/>
      <p:bldP spid="30" grpId="0"/>
      <p:bldP spid="30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022934" y="2303335"/>
            <a:ext cx="2448626" cy="3097778"/>
          </a:xfrm>
          <a:prstGeom prst="rect">
            <a:avLst/>
          </a:prstGeom>
          <a:solidFill>
            <a:srgbClr val="EFEFEF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843028" y="2303335"/>
            <a:ext cx="2448626" cy="3097778"/>
          </a:xfrm>
          <a:prstGeom prst="rect">
            <a:avLst/>
          </a:prstGeom>
          <a:solidFill>
            <a:srgbClr val="EFEFEF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663123" y="2303335"/>
            <a:ext cx="2448626" cy="3097778"/>
          </a:xfrm>
          <a:prstGeom prst="rect">
            <a:avLst/>
          </a:prstGeom>
          <a:solidFill>
            <a:srgbClr val="EFEFEF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flipV="1">
            <a:off x="3048732" y="2517698"/>
            <a:ext cx="397025" cy="397192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2532713" y="2516148"/>
            <a:ext cx="1429067" cy="400296"/>
          </a:xfrm>
          <a:prstGeom prst="rect">
            <a:avLst/>
          </a:prstGeom>
        </p:spPr>
        <p:txBody>
          <a:bodyPr wrap="square" lIns="91401" tIns="45700" rIns="91401" bIns="4570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 flipV="1">
            <a:off x="5868825" y="2517698"/>
            <a:ext cx="397025" cy="397192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5352806" y="2516148"/>
            <a:ext cx="1429067" cy="400296"/>
          </a:xfrm>
          <a:prstGeom prst="rect">
            <a:avLst/>
          </a:prstGeom>
        </p:spPr>
        <p:txBody>
          <a:bodyPr wrap="square" lIns="91401" tIns="45700" rIns="91401" bIns="4570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椭圆 15"/>
          <p:cNvSpPr/>
          <p:nvPr/>
        </p:nvSpPr>
        <p:spPr>
          <a:xfrm flipV="1">
            <a:off x="8755478" y="2517698"/>
            <a:ext cx="397025" cy="397192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5" tIns="45697" rIns="91395" bIns="45697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8239460" y="2516148"/>
            <a:ext cx="1429067" cy="400296"/>
          </a:xfrm>
          <a:prstGeom prst="rect">
            <a:avLst/>
          </a:prstGeom>
        </p:spPr>
        <p:txBody>
          <a:bodyPr wrap="square" lIns="91401" tIns="45700" rIns="91401" bIns="4570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251121" y="3280903"/>
            <a:ext cx="1992249" cy="504290"/>
          </a:xfrm>
          <a:prstGeom prst="rect">
            <a:avLst/>
          </a:prstGeom>
          <a:solidFill>
            <a:srgbClr val="01ACBE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640190" y="3332900"/>
            <a:ext cx="1210424" cy="400198"/>
          </a:xfrm>
          <a:prstGeom prst="rect">
            <a:avLst/>
          </a:prstGeom>
          <a:noFill/>
        </p:spPr>
        <p:txBody>
          <a:bodyPr wrap="none" lIns="91401" tIns="45700" rIns="91401" bIns="45700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加入标题</a:t>
            </a:r>
          </a:p>
        </p:txBody>
      </p:sp>
      <p:sp>
        <p:nvSpPr>
          <p:cNvPr id="21" name="Rectangle 42"/>
          <p:cNvSpPr/>
          <p:nvPr/>
        </p:nvSpPr>
        <p:spPr>
          <a:xfrm flipH="1">
            <a:off x="2288394" y="4104369"/>
            <a:ext cx="1917704" cy="72041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6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加入你的文字描述，加入你的文字描述，加入你的文字！</a:t>
            </a:r>
            <a:endParaRPr lang="en-US" altLang="zh-CN" sz="16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071212" y="3280903"/>
            <a:ext cx="1992249" cy="504290"/>
          </a:xfrm>
          <a:prstGeom prst="rect">
            <a:avLst/>
          </a:prstGeom>
          <a:solidFill>
            <a:srgbClr val="01ACBE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5575121" y="3332900"/>
            <a:ext cx="953977" cy="400198"/>
          </a:xfrm>
          <a:prstGeom prst="rect">
            <a:avLst/>
          </a:prstGeom>
          <a:noFill/>
        </p:spPr>
        <p:txBody>
          <a:bodyPr wrap="none" lIns="91401" tIns="45700" rIns="91401" bIns="45700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二月份</a:t>
            </a:r>
          </a:p>
        </p:txBody>
      </p:sp>
      <p:sp>
        <p:nvSpPr>
          <p:cNvPr id="24" name="Rectangle 42"/>
          <p:cNvSpPr/>
          <p:nvPr/>
        </p:nvSpPr>
        <p:spPr>
          <a:xfrm flipH="1">
            <a:off x="5108485" y="4104369"/>
            <a:ext cx="1917704" cy="72041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6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加入你的文字描述，加入你的文字描述，加入你的文字！</a:t>
            </a:r>
            <a:endParaRPr lang="en-US" altLang="zh-CN" sz="16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891308" y="3279285"/>
            <a:ext cx="1992249" cy="504290"/>
          </a:xfrm>
          <a:prstGeom prst="rect">
            <a:avLst/>
          </a:prstGeom>
          <a:solidFill>
            <a:srgbClr val="01ACBE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8455066" y="3331282"/>
            <a:ext cx="953977" cy="400198"/>
          </a:xfrm>
          <a:prstGeom prst="rect">
            <a:avLst/>
          </a:prstGeom>
          <a:noFill/>
        </p:spPr>
        <p:txBody>
          <a:bodyPr wrap="none" lIns="91401" tIns="45700" rIns="91401" bIns="45700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三月份</a:t>
            </a:r>
          </a:p>
        </p:txBody>
      </p:sp>
      <p:sp>
        <p:nvSpPr>
          <p:cNvPr id="27" name="Rectangle 42"/>
          <p:cNvSpPr/>
          <p:nvPr/>
        </p:nvSpPr>
        <p:spPr>
          <a:xfrm flipH="1">
            <a:off x="7928583" y="4102750"/>
            <a:ext cx="1917704" cy="72041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6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加入你的文字描述，加入你的文字描述，加入你的文字！</a:t>
            </a:r>
            <a:endParaRPr lang="en-US" altLang="zh-CN" sz="16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29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等腰三角形 29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核心竞争力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1821304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3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3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8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35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3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35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85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35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35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935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985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/>
      <p:bldP spid="14" grpId="0" animBg="1"/>
      <p:bldP spid="15" grpId="0"/>
      <p:bldP spid="16" grpId="0" animBg="1"/>
      <p:bldP spid="17" grpId="0"/>
      <p:bldP spid="19" grpId="0" animBg="1"/>
      <p:bldP spid="20" grpId="0"/>
      <p:bldP spid="21" grpId="0"/>
      <p:bldP spid="22" grpId="0" animBg="1"/>
      <p:bldP spid="23" grpId="0"/>
      <p:bldP spid="24" grpId="0"/>
      <p:bldP spid="25" grpId="0" animBg="1"/>
      <p:bldP spid="26" grpId="0"/>
      <p:bldP spid="27" grpId="0"/>
      <p:bldP spid="31" grpId="0"/>
      <p:bldP spid="32" grpId="0" animBg="1"/>
      <p:bldP spid="32" grpId="1" animBg="1"/>
      <p:bldP spid="33" grpId="0"/>
      <p:bldP spid="3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12"/>
          <p:cNvSpPr/>
          <p:nvPr/>
        </p:nvSpPr>
        <p:spPr>
          <a:xfrm>
            <a:off x="2307555" y="2214570"/>
            <a:ext cx="1714083" cy="1714802"/>
          </a:xfrm>
          <a:custGeom>
            <a:avLst/>
            <a:gdLst/>
            <a:ahLst/>
            <a:cxnLst/>
            <a:rect l="l" t="t" r="r" b="b"/>
            <a:pathLst>
              <a:path w="2305015" h="2305016">
                <a:moveTo>
                  <a:pt x="1116504" y="0"/>
                </a:moveTo>
                <a:lnTo>
                  <a:pt x="1188513" y="0"/>
                </a:lnTo>
                <a:lnTo>
                  <a:pt x="1188513" y="56204"/>
                </a:lnTo>
                <a:cubicBezTo>
                  <a:pt x="1228826" y="56265"/>
                  <a:pt x="1268550" y="59732"/>
                  <a:pt x="1307429" y="66564"/>
                </a:cubicBezTo>
                <a:lnTo>
                  <a:pt x="1317181" y="11258"/>
                </a:lnTo>
                <a:lnTo>
                  <a:pt x="1347579" y="16618"/>
                </a:lnTo>
                <a:lnTo>
                  <a:pt x="1388096" y="23762"/>
                </a:lnTo>
                <a:lnTo>
                  <a:pt x="1378548" y="77912"/>
                </a:lnTo>
                <a:cubicBezTo>
                  <a:pt x="1417923" y="85915"/>
                  <a:pt x="1456476" y="96250"/>
                  <a:pt x="1493927" y="109198"/>
                </a:cubicBezTo>
                <a:lnTo>
                  <a:pt x="1512855" y="57192"/>
                </a:lnTo>
                <a:lnTo>
                  <a:pt x="1512856" y="57192"/>
                </a:lnTo>
                <a:lnTo>
                  <a:pt x="1512857" y="57192"/>
                </a:lnTo>
                <a:lnTo>
                  <a:pt x="1564604" y="76027"/>
                </a:lnTo>
                <a:lnTo>
                  <a:pt x="1580521" y="81820"/>
                </a:lnTo>
                <a:lnTo>
                  <a:pt x="1580522" y="81821"/>
                </a:lnTo>
                <a:lnTo>
                  <a:pt x="1561549" y="133948"/>
                </a:lnTo>
                <a:cubicBezTo>
                  <a:pt x="1599009" y="148154"/>
                  <a:pt x="1635168" y="165067"/>
                  <a:pt x="1670051" y="184087"/>
                </a:cubicBezTo>
                <a:lnTo>
                  <a:pt x="1697580" y="136405"/>
                </a:lnTo>
                <a:lnTo>
                  <a:pt x="1759941" y="172409"/>
                </a:lnTo>
                <a:lnTo>
                  <a:pt x="1759942" y="172410"/>
                </a:lnTo>
                <a:lnTo>
                  <a:pt x="1731926" y="220936"/>
                </a:lnTo>
                <a:cubicBezTo>
                  <a:pt x="1766460" y="241040"/>
                  <a:pt x="1799121" y="263964"/>
                  <a:pt x="1829826" y="289298"/>
                </a:cubicBezTo>
                <a:lnTo>
                  <a:pt x="1865744" y="246493"/>
                </a:lnTo>
                <a:lnTo>
                  <a:pt x="1920906" y="292779"/>
                </a:lnTo>
                <a:lnTo>
                  <a:pt x="1920907" y="292780"/>
                </a:lnTo>
                <a:lnTo>
                  <a:pt x="1884782" y="335832"/>
                </a:lnTo>
                <a:cubicBezTo>
                  <a:pt x="1915274" y="361532"/>
                  <a:pt x="1943485" y="389743"/>
                  <a:pt x="1969185" y="420235"/>
                </a:cubicBezTo>
                <a:lnTo>
                  <a:pt x="2012237" y="384110"/>
                </a:lnTo>
                <a:lnTo>
                  <a:pt x="2054670" y="434681"/>
                </a:lnTo>
                <a:lnTo>
                  <a:pt x="2058522" y="439272"/>
                </a:lnTo>
                <a:lnTo>
                  <a:pt x="2015718" y="475189"/>
                </a:lnTo>
                <a:cubicBezTo>
                  <a:pt x="2041052" y="505895"/>
                  <a:pt x="2063977" y="538556"/>
                  <a:pt x="2084080" y="573090"/>
                </a:cubicBezTo>
                <a:lnTo>
                  <a:pt x="2132606" y="545074"/>
                </a:lnTo>
                <a:lnTo>
                  <a:pt x="2168610" y="607434"/>
                </a:lnTo>
                <a:lnTo>
                  <a:pt x="2120929" y="634963"/>
                </a:lnTo>
                <a:cubicBezTo>
                  <a:pt x="2139949" y="669847"/>
                  <a:pt x="2156862" y="706007"/>
                  <a:pt x="2171069" y="743467"/>
                </a:cubicBezTo>
                <a:lnTo>
                  <a:pt x="2223196" y="724494"/>
                </a:lnTo>
                <a:lnTo>
                  <a:pt x="2244913" y="784161"/>
                </a:lnTo>
                <a:lnTo>
                  <a:pt x="2247824" y="792160"/>
                </a:lnTo>
                <a:lnTo>
                  <a:pt x="2195819" y="811089"/>
                </a:lnTo>
                <a:cubicBezTo>
                  <a:pt x="2208767" y="848539"/>
                  <a:pt x="2219102" y="887093"/>
                  <a:pt x="2227105" y="926468"/>
                </a:cubicBezTo>
                <a:lnTo>
                  <a:pt x="2281253" y="916920"/>
                </a:lnTo>
                <a:lnTo>
                  <a:pt x="2291883" y="977205"/>
                </a:lnTo>
                <a:lnTo>
                  <a:pt x="2293757" y="987835"/>
                </a:lnTo>
                <a:lnTo>
                  <a:pt x="2238453" y="997587"/>
                </a:lnTo>
                <a:cubicBezTo>
                  <a:pt x="2245285" y="1036466"/>
                  <a:pt x="2248752" y="1076191"/>
                  <a:pt x="2248813" y="1116503"/>
                </a:cubicBezTo>
                <a:lnTo>
                  <a:pt x="2305015" y="1116503"/>
                </a:lnTo>
                <a:lnTo>
                  <a:pt x="2305015" y="1188511"/>
                </a:lnTo>
                <a:lnTo>
                  <a:pt x="2305015" y="1188512"/>
                </a:lnTo>
                <a:lnTo>
                  <a:pt x="2248813" y="1188512"/>
                </a:lnTo>
                <a:cubicBezTo>
                  <a:pt x="2248752" y="1228825"/>
                  <a:pt x="2245285" y="1268550"/>
                  <a:pt x="2238454" y="1307429"/>
                </a:cubicBezTo>
                <a:lnTo>
                  <a:pt x="2293758" y="1317181"/>
                </a:lnTo>
                <a:lnTo>
                  <a:pt x="2281254" y="1388096"/>
                </a:lnTo>
                <a:lnTo>
                  <a:pt x="2227105" y="1378548"/>
                </a:lnTo>
                <a:cubicBezTo>
                  <a:pt x="2219102" y="1417923"/>
                  <a:pt x="2208767" y="1456477"/>
                  <a:pt x="2195819" y="1493928"/>
                </a:cubicBezTo>
                <a:lnTo>
                  <a:pt x="2247824" y="1512856"/>
                </a:lnTo>
                <a:lnTo>
                  <a:pt x="2231124" y="1558739"/>
                </a:lnTo>
                <a:lnTo>
                  <a:pt x="2223196" y="1580522"/>
                </a:lnTo>
                <a:lnTo>
                  <a:pt x="2223195" y="1580522"/>
                </a:lnTo>
                <a:lnTo>
                  <a:pt x="2171069" y="1561550"/>
                </a:lnTo>
                <a:cubicBezTo>
                  <a:pt x="2156863" y="1599010"/>
                  <a:pt x="2139950" y="1635169"/>
                  <a:pt x="2120930" y="1670052"/>
                </a:cubicBezTo>
                <a:lnTo>
                  <a:pt x="2168611" y="1697581"/>
                </a:lnTo>
                <a:lnTo>
                  <a:pt x="2161744" y="1709474"/>
                </a:lnTo>
                <a:lnTo>
                  <a:pt x="2132607" y="1759942"/>
                </a:lnTo>
                <a:lnTo>
                  <a:pt x="2084082" y="1731926"/>
                </a:lnTo>
                <a:cubicBezTo>
                  <a:pt x="2063978" y="1766461"/>
                  <a:pt x="2041053" y="1799122"/>
                  <a:pt x="2015719" y="1829828"/>
                </a:cubicBezTo>
                <a:lnTo>
                  <a:pt x="2058523" y="1865745"/>
                </a:lnTo>
                <a:lnTo>
                  <a:pt x="2035310" y="1893409"/>
                </a:lnTo>
                <a:lnTo>
                  <a:pt x="2012237" y="1920907"/>
                </a:lnTo>
                <a:lnTo>
                  <a:pt x="1969186" y="1884783"/>
                </a:lnTo>
                <a:cubicBezTo>
                  <a:pt x="1943485" y="1915275"/>
                  <a:pt x="1915275" y="1943485"/>
                  <a:pt x="1884783" y="1969186"/>
                </a:cubicBezTo>
                <a:lnTo>
                  <a:pt x="1920906" y="2012236"/>
                </a:lnTo>
                <a:lnTo>
                  <a:pt x="1920906" y="2012237"/>
                </a:lnTo>
                <a:lnTo>
                  <a:pt x="1892374" y="2036178"/>
                </a:lnTo>
                <a:lnTo>
                  <a:pt x="1865743" y="2058523"/>
                </a:lnTo>
                <a:lnTo>
                  <a:pt x="1829827" y="2015720"/>
                </a:lnTo>
                <a:cubicBezTo>
                  <a:pt x="1799122" y="2041054"/>
                  <a:pt x="1766461" y="2063978"/>
                  <a:pt x="1731926" y="2084082"/>
                </a:cubicBezTo>
                <a:lnTo>
                  <a:pt x="1759942" y="2132607"/>
                </a:lnTo>
                <a:lnTo>
                  <a:pt x="1697582" y="2168611"/>
                </a:lnTo>
                <a:lnTo>
                  <a:pt x="1670053" y="2120930"/>
                </a:lnTo>
                <a:cubicBezTo>
                  <a:pt x="1635170" y="2139950"/>
                  <a:pt x="1599010" y="2156863"/>
                  <a:pt x="1561549" y="2171070"/>
                </a:cubicBezTo>
                <a:lnTo>
                  <a:pt x="1580522" y="2223197"/>
                </a:lnTo>
                <a:lnTo>
                  <a:pt x="1520855" y="2244914"/>
                </a:lnTo>
                <a:lnTo>
                  <a:pt x="1512856" y="2247825"/>
                </a:lnTo>
                <a:lnTo>
                  <a:pt x="1493928" y="2195820"/>
                </a:lnTo>
                <a:cubicBezTo>
                  <a:pt x="1456477" y="2208768"/>
                  <a:pt x="1417923" y="2219103"/>
                  <a:pt x="1378548" y="2227106"/>
                </a:cubicBezTo>
                <a:lnTo>
                  <a:pt x="1388096" y="2281254"/>
                </a:lnTo>
                <a:lnTo>
                  <a:pt x="1327811" y="2291884"/>
                </a:lnTo>
                <a:lnTo>
                  <a:pt x="1317181" y="2293758"/>
                </a:lnTo>
                <a:lnTo>
                  <a:pt x="1307430" y="2238454"/>
                </a:lnTo>
                <a:cubicBezTo>
                  <a:pt x="1268551" y="2245286"/>
                  <a:pt x="1228826" y="2248753"/>
                  <a:pt x="1188513" y="2248814"/>
                </a:cubicBezTo>
                <a:lnTo>
                  <a:pt x="1188513" y="2305016"/>
                </a:lnTo>
                <a:lnTo>
                  <a:pt x="1116505" y="2305016"/>
                </a:lnTo>
                <a:lnTo>
                  <a:pt x="1116505" y="2305015"/>
                </a:lnTo>
                <a:lnTo>
                  <a:pt x="1116503" y="2305015"/>
                </a:lnTo>
                <a:lnTo>
                  <a:pt x="1116503" y="2248814"/>
                </a:lnTo>
                <a:cubicBezTo>
                  <a:pt x="1076191" y="2248753"/>
                  <a:pt x="1036466" y="2245286"/>
                  <a:pt x="997587" y="2238454"/>
                </a:cubicBezTo>
                <a:lnTo>
                  <a:pt x="987835" y="2293759"/>
                </a:lnTo>
                <a:lnTo>
                  <a:pt x="916920" y="2281255"/>
                </a:lnTo>
                <a:lnTo>
                  <a:pt x="916920" y="2281254"/>
                </a:lnTo>
                <a:lnTo>
                  <a:pt x="916919" y="2281254"/>
                </a:lnTo>
                <a:lnTo>
                  <a:pt x="926467" y="2227106"/>
                </a:lnTo>
                <a:cubicBezTo>
                  <a:pt x="887093" y="2219103"/>
                  <a:pt x="848539" y="2208768"/>
                  <a:pt x="811089" y="2195820"/>
                </a:cubicBezTo>
                <a:lnTo>
                  <a:pt x="792160" y="2247825"/>
                </a:lnTo>
                <a:lnTo>
                  <a:pt x="792159" y="2247825"/>
                </a:lnTo>
                <a:lnTo>
                  <a:pt x="724494" y="2223196"/>
                </a:lnTo>
                <a:lnTo>
                  <a:pt x="743467" y="2171070"/>
                </a:lnTo>
                <a:cubicBezTo>
                  <a:pt x="706007" y="2156863"/>
                  <a:pt x="669847" y="2139950"/>
                  <a:pt x="634964" y="2120930"/>
                </a:cubicBezTo>
                <a:lnTo>
                  <a:pt x="607435" y="2168611"/>
                </a:lnTo>
                <a:lnTo>
                  <a:pt x="545074" y="2132608"/>
                </a:lnTo>
                <a:lnTo>
                  <a:pt x="545074" y="2132607"/>
                </a:lnTo>
                <a:lnTo>
                  <a:pt x="545073" y="2132606"/>
                </a:lnTo>
                <a:lnTo>
                  <a:pt x="573089" y="2084081"/>
                </a:lnTo>
                <a:cubicBezTo>
                  <a:pt x="538555" y="2063977"/>
                  <a:pt x="505894" y="2041053"/>
                  <a:pt x="475189" y="2015719"/>
                </a:cubicBezTo>
                <a:lnTo>
                  <a:pt x="439271" y="2058524"/>
                </a:lnTo>
                <a:lnTo>
                  <a:pt x="401922" y="2027183"/>
                </a:lnTo>
                <a:lnTo>
                  <a:pt x="384109" y="2012237"/>
                </a:lnTo>
                <a:lnTo>
                  <a:pt x="420234" y="1969186"/>
                </a:lnTo>
                <a:cubicBezTo>
                  <a:pt x="389742" y="1943485"/>
                  <a:pt x="361531" y="1915275"/>
                  <a:pt x="335831" y="1884783"/>
                </a:cubicBezTo>
                <a:lnTo>
                  <a:pt x="292780" y="1920907"/>
                </a:lnTo>
                <a:lnTo>
                  <a:pt x="292779" y="1920906"/>
                </a:lnTo>
                <a:lnTo>
                  <a:pt x="292778" y="1920906"/>
                </a:lnTo>
                <a:lnTo>
                  <a:pt x="249590" y="1869435"/>
                </a:lnTo>
                <a:lnTo>
                  <a:pt x="246493" y="1865744"/>
                </a:lnTo>
                <a:lnTo>
                  <a:pt x="289297" y="1829827"/>
                </a:lnTo>
                <a:cubicBezTo>
                  <a:pt x="263963" y="1799122"/>
                  <a:pt x="241039" y="1766461"/>
                  <a:pt x="220935" y="1731926"/>
                </a:cubicBezTo>
                <a:lnTo>
                  <a:pt x="172409" y="1759942"/>
                </a:lnTo>
                <a:lnTo>
                  <a:pt x="136405" y="1697581"/>
                </a:lnTo>
                <a:lnTo>
                  <a:pt x="184086" y="1670052"/>
                </a:lnTo>
                <a:cubicBezTo>
                  <a:pt x="165066" y="1635169"/>
                  <a:pt x="148153" y="1599009"/>
                  <a:pt x="133947" y="1561548"/>
                </a:cubicBezTo>
                <a:lnTo>
                  <a:pt x="81819" y="1580521"/>
                </a:lnTo>
                <a:lnTo>
                  <a:pt x="68990" y="1545273"/>
                </a:lnTo>
                <a:lnTo>
                  <a:pt x="57190" y="1512855"/>
                </a:lnTo>
                <a:lnTo>
                  <a:pt x="109197" y="1493926"/>
                </a:lnTo>
                <a:cubicBezTo>
                  <a:pt x="96249" y="1456476"/>
                  <a:pt x="85914" y="1417922"/>
                  <a:pt x="77911" y="1378548"/>
                </a:cubicBezTo>
                <a:lnTo>
                  <a:pt x="23761" y="1388096"/>
                </a:lnTo>
                <a:lnTo>
                  <a:pt x="21307" y="1374174"/>
                </a:lnTo>
                <a:lnTo>
                  <a:pt x="11257" y="1317181"/>
                </a:lnTo>
                <a:lnTo>
                  <a:pt x="66563" y="1307429"/>
                </a:lnTo>
                <a:cubicBezTo>
                  <a:pt x="59731" y="1268550"/>
                  <a:pt x="56264" y="1228825"/>
                  <a:pt x="56203" y="1188512"/>
                </a:cubicBezTo>
                <a:lnTo>
                  <a:pt x="0" y="1188512"/>
                </a:lnTo>
                <a:lnTo>
                  <a:pt x="0" y="1116503"/>
                </a:lnTo>
                <a:lnTo>
                  <a:pt x="56203" y="1116503"/>
                </a:lnTo>
                <a:cubicBezTo>
                  <a:pt x="56264" y="1076190"/>
                  <a:pt x="59732" y="1036465"/>
                  <a:pt x="66563" y="997586"/>
                </a:cubicBezTo>
                <a:lnTo>
                  <a:pt x="11258" y="987834"/>
                </a:lnTo>
                <a:lnTo>
                  <a:pt x="18836" y="944857"/>
                </a:lnTo>
                <a:lnTo>
                  <a:pt x="23761" y="916920"/>
                </a:lnTo>
                <a:lnTo>
                  <a:pt x="23762" y="916920"/>
                </a:lnTo>
                <a:lnTo>
                  <a:pt x="77912" y="926468"/>
                </a:lnTo>
                <a:cubicBezTo>
                  <a:pt x="85915" y="887093"/>
                  <a:pt x="96250" y="848539"/>
                  <a:pt x="109198" y="811089"/>
                </a:cubicBezTo>
                <a:lnTo>
                  <a:pt x="57191" y="792160"/>
                </a:lnTo>
                <a:lnTo>
                  <a:pt x="81820" y="724495"/>
                </a:lnTo>
                <a:lnTo>
                  <a:pt x="81820" y="724494"/>
                </a:lnTo>
                <a:lnTo>
                  <a:pt x="133948" y="743467"/>
                </a:lnTo>
                <a:cubicBezTo>
                  <a:pt x="148154" y="706007"/>
                  <a:pt x="165067" y="669847"/>
                  <a:pt x="184087" y="634964"/>
                </a:cubicBezTo>
                <a:lnTo>
                  <a:pt x="136405" y="607435"/>
                </a:lnTo>
                <a:lnTo>
                  <a:pt x="172409" y="545074"/>
                </a:lnTo>
                <a:lnTo>
                  <a:pt x="172410" y="545074"/>
                </a:lnTo>
                <a:lnTo>
                  <a:pt x="220936" y="573090"/>
                </a:lnTo>
                <a:cubicBezTo>
                  <a:pt x="241040" y="538556"/>
                  <a:pt x="263964" y="505895"/>
                  <a:pt x="289299" y="475189"/>
                </a:cubicBezTo>
                <a:lnTo>
                  <a:pt x="246494" y="439272"/>
                </a:lnTo>
                <a:lnTo>
                  <a:pt x="246493" y="439271"/>
                </a:lnTo>
                <a:lnTo>
                  <a:pt x="290455" y="386879"/>
                </a:lnTo>
                <a:lnTo>
                  <a:pt x="292779" y="384110"/>
                </a:lnTo>
                <a:lnTo>
                  <a:pt x="292779" y="384109"/>
                </a:lnTo>
                <a:lnTo>
                  <a:pt x="335832" y="420234"/>
                </a:lnTo>
                <a:cubicBezTo>
                  <a:pt x="361532" y="389742"/>
                  <a:pt x="389743" y="361532"/>
                  <a:pt x="420235" y="335832"/>
                </a:cubicBezTo>
                <a:lnTo>
                  <a:pt x="384109" y="292779"/>
                </a:lnTo>
                <a:lnTo>
                  <a:pt x="384110" y="292779"/>
                </a:lnTo>
                <a:lnTo>
                  <a:pt x="439272" y="246494"/>
                </a:lnTo>
                <a:lnTo>
                  <a:pt x="475189" y="289299"/>
                </a:lnTo>
                <a:cubicBezTo>
                  <a:pt x="505895" y="263964"/>
                  <a:pt x="538556" y="241040"/>
                  <a:pt x="573091" y="220936"/>
                </a:cubicBezTo>
                <a:lnTo>
                  <a:pt x="545074" y="172410"/>
                </a:lnTo>
                <a:lnTo>
                  <a:pt x="607435" y="136406"/>
                </a:lnTo>
                <a:lnTo>
                  <a:pt x="634964" y="184088"/>
                </a:lnTo>
                <a:cubicBezTo>
                  <a:pt x="669848" y="165067"/>
                  <a:pt x="706008" y="148154"/>
                  <a:pt x="743468" y="133948"/>
                </a:cubicBezTo>
                <a:lnTo>
                  <a:pt x="724495" y="81820"/>
                </a:lnTo>
                <a:lnTo>
                  <a:pt x="759743" y="68991"/>
                </a:lnTo>
                <a:lnTo>
                  <a:pt x="792161" y="57191"/>
                </a:lnTo>
                <a:lnTo>
                  <a:pt x="811090" y="109198"/>
                </a:lnTo>
                <a:cubicBezTo>
                  <a:pt x="848540" y="96250"/>
                  <a:pt x="887094" y="85915"/>
                  <a:pt x="926468" y="77912"/>
                </a:cubicBezTo>
                <a:lnTo>
                  <a:pt x="916920" y="23762"/>
                </a:lnTo>
                <a:lnTo>
                  <a:pt x="930842" y="21308"/>
                </a:lnTo>
                <a:lnTo>
                  <a:pt x="987835" y="11258"/>
                </a:lnTo>
                <a:lnTo>
                  <a:pt x="997587" y="66564"/>
                </a:lnTo>
                <a:cubicBezTo>
                  <a:pt x="1036466" y="59732"/>
                  <a:pt x="1076191" y="56265"/>
                  <a:pt x="1116503" y="56204"/>
                </a:cubicBezTo>
                <a:lnTo>
                  <a:pt x="1116503" y="1"/>
                </a:lnTo>
                <a:lnTo>
                  <a:pt x="1116504" y="1"/>
                </a:lnTo>
                <a:close/>
              </a:path>
            </a:pathLst>
          </a:custGeom>
          <a:solidFill>
            <a:srgbClr val="01ACBE"/>
          </a:solidFill>
          <a:ln w="19050">
            <a:solidFill>
              <a:schemeClr val="bg1"/>
            </a:solidFill>
          </a:ln>
          <a:effectLst>
            <a:outerShdw blurRad="139700" dist="88900" dir="5400000" sx="93000" sy="93000" algn="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0" name="矩形 12"/>
          <p:cNvSpPr/>
          <p:nvPr/>
        </p:nvSpPr>
        <p:spPr>
          <a:xfrm>
            <a:off x="3795207" y="3186254"/>
            <a:ext cx="1392799" cy="1393383"/>
          </a:xfrm>
          <a:custGeom>
            <a:avLst/>
            <a:gdLst/>
            <a:ahLst/>
            <a:cxnLst/>
            <a:rect l="l" t="t" r="r" b="b"/>
            <a:pathLst>
              <a:path w="2305015" h="2305016">
                <a:moveTo>
                  <a:pt x="1116504" y="0"/>
                </a:moveTo>
                <a:lnTo>
                  <a:pt x="1188513" y="0"/>
                </a:lnTo>
                <a:lnTo>
                  <a:pt x="1188513" y="56204"/>
                </a:lnTo>
                <a:cubicBezTo>
                  <a:pt x="1228826" y="56265"/>
                  <a:pt x="1268550" y="59732"/>
                  <a:pt x="1307429" y="66564"/>
                </a:cubicBezTo>
                <a:lnTo>
                  <a:pt x="1317181" y="11258"/>
                </a:lnTo>
                <a:lnTo>
                  <a:pt x="1347579" y="16618"/>
                </a:lnTo>
                <a:lnTo>
                  <a:pt x="1388096" y="23762"/>
                </a:lnTo>
                <a:lnTo>
                  <a:pt x="1378548" y="77912"/>
                </a:lnTo>
                <a:cubicBezTo>
                  <a:pt x="1417923" y="85915"/>
                  <a:pt x="1456476" y="96250"/>
                  <a:pt x="1493927" y="109198"/>
                </a:cubicBezTo>
                <a:lnTo>
                  <a:pt x="1512855" y="57192"/>
                </a:lnTo>
                <a:lnTo>
                  <a:pt x="1512856" y="57192"/>
                </a:lnTo>
                <a:lnTo>
                  <a:pt x="1512857" y="57192"/>
                </a:lnTo>
                <a:lnTo>
                  <a:pt x="1564604" y="76027"/>
                </a:lnTo>
                <a:lnTo>
                  <a:pt x="1580521" y="81820"/>
                </a:lnTo>
                <a:lnTo>
                  <a:pt x="1580522" y="81821"/>
                </a:lnTo>
                <a:lnTo>
                  <a:pt x="1561549" y="133948"/>
                </a:lnTo>
                <a:cubicBezTo>
                  <a:pt x="1599009" y="148154"/>
                  <a:pt x="1635168" y="165067"/>
                  <a:pt x="1670051" y="184087"/>
                </a:cubicBezTo>
                <a:lnTo>
                  <a:pt x="1697580" y="136405"/>
                </a:lnTo>
                <a:lnTo>
                  <a:pt x="1759941" y="172409"/>
                </a:lnTo>
                <a:lnTo>
                  <a:pt x="1759942" y="172410"/>
                </a:lnTo>
                <a:lnTo>
                  <a:pt x="1731926" y="220936"/>
                </a:lnTo>
                <a:cubicBezTo>
                  <a:pt x="1766460" y="241040"/>
                  <a:pt x="1799121" y="263964"/>
                  <a:pt x="1829826" y="289298"/>
                </a:cubicBezTo>
                <a:lnTo>
                  <a:pt x="1865744" y="246493"/>
                </a:lnTo>
                <a:lnTo>
                  <a:pt x="1920906" y="292779"/>
                </a:lnTo>
                <a:lnTo>
                  <a:pt x="1920907" y="292780"/>
                </a:lnTo>
                <a:lnTo>
                  <a:pt x="1884782" y="335832"/>
                </a:lnTo>
                <a:cubicBezTo>
                  <a:pt x="1915274" y="361532"/>
                  <a:pt x="1943485" y="389743"/>
                  <a:pt x="1969185" y="420235"/>
                </a:cubicBezTo>
                <a:lnTo>
                  <a:pt x="2012237" y="384110"/>
                </a:lnTo>
                <a:lnTo>
                  <a:pt x="2054670" y="434681"/>
                </a:lnTo>
                <a:lnTo>
                  <a:pt x="2058522" y="439272"/>
                </a:lnTo>
                <a:lnTo>
                  <a:pt x="2015718" y="475189"/>
                </a:lnTo>
                <a:cubicBezTo>
                  <a:pt x="2041052" y="505895"/>
                  <a:pt x="2063977" y="538556"/>
                  <a:pt x="2084080" y="573090"/>
                </a:cubicBezTo>
                <a:lnTo>
                  <a:pt x="2132606" y="545074"/>
                </a:lnTo>
                <a:lnTo>
                  <a:pt x="2168610" y="607434"/>
                </a:lnTo>
                <a:lnTo>
                  <a:pt x="2120929" y="634963"/>
                </a:lnTo>
                <a:cubicBezTo>
                  <a:pt x="2139949" y="669847"/>
                  <a:pt x="2156862" y="706007"/>
                  <a:pt x="2171069" y="743467"/>
                </a:cubicBezTo>
                <a:lnTo>
                  <a:pt x="2223196" y="724494"/>
                </a:lnTo>
                <a:lnTo>
                  <a:pt x="2244913" y="784161"/>
                </a:lnTo>
                <a:lnTo>
                  <a:pt x="2247824" y="792160"/>
                </a:lnTo>
                <a:lnTo>
                  <a:pt x="2195819" y="811089"/>
                </a:lnTo>
                <a:cubicBezTo>
                  <a:pt x="2208767" y="848539"/>
                  <a:pt x="2219102" y="887093"/>
                  <a:pt x="2227105" y="926468"/>
                </a:cubicBezTo>
                <a:lnTo>
                  <a:pt x="2281253" y="916920"/>
                </a:lnTo>
                <a:lnTo>
                  <a:pt x="2291883" y="977205"/>
                </a:lnTo>
                <a:lnTo>
                  <a:pt x="2293757" y="987835"/>
                </a:lnTo>
                <a:lnTo>
                  <a:pt x="2238453" y="997587"/>
                </a:lnTo>
                <a:cubicBezTo>
                  <a:pt x="2245285" y="1036466"/>
                  <a:pt x="2248752" y="1076191"/>
                  <a:pt x="2248813" y="1116503"/>
                </a:cubicBezTo>
                <a:lnTo>
                  <a:pt x="2305015" y="1116503"/>
                </a:lnTo>
                <a:lnTo>
                  <a:pt x="2305015" y="1188511"/>
                </a:lnTo>
                <a:lnTo>
                  <a:pt x="2305015" y="1188512"/>
                </a:lnTo>
                <a:lnTo>
                  <a:pt x="2248813" y="1188512"/>
                </a:lnTo>
                <a:cubicBezTo>
                  <a:pt x="2248752" y="1228825"/>
                  <a:pt x="2245285" y="1268550"/>
                  <a:pt x="2238454" y="1307429"/>
                </a:cubicBezTo>
                <a:lnTo>
                  <a:pt x="2293758" y="1317181"/>
                </a:lnTo>
                <a:lnTo>
                  <a:pt x="2281254" y="1388096"/>
                </a:lnTo>
                <a:lnTo>
                  <a:pt x="2227105" y="1378548"/>
                </a:lnTo>
                <a:cubicBezTo>
                  <a:pt x="2219102" y="1417923"/>
                  <a:pt x="2208767" y="1456477"/>
                  <a:pt x="2195819" y="1493928"/>
                </a:cubicBezTo>
                <a:lnTo>
                  <a:pt x="2247824" y="1512856"/>
                </a:lnTo>
                <a:lnTo>
                  <a:pt x="2231124" y="1558739"/>
                </a:lnTo>
                <a:lnTo>
                  <a:pt x="2223196" y="1580522"/>
                </a:lnTo>
                <a:lnTo>
                  <a:pt x="2223195" y="1580522"/>
                </a:lnTo>
                <a:lnTo>
                  <a:pt x="2171069" y="1561550"/>
                </a:lnTo>
                <a:cubicBezTo>
                  <a:pt x="2156863" y="1599010"/>
                  <a:pt x="2139950" y="1635169"/>
                  <a:pt x="2120930" y="1670052"/>
                </a:cubicBezTo>
                <a:lnTo>
                  <a:pt x="2168611" y="1697581"/>
                </a:lnTo>
                <a:lnTo>
                  <a:pt x="2161744" y="1709474"/>
                </a:lnTo>
                <a:lnTo>
                  <a:pt x="2132607" y="1759942"/>
                </a:lnTo>
                <a:lnTo>
                  <a:pt x="2084082" y="1731926"/>
                </a:lnTo>
                <a:cubicBezTo>
                  <a:pt x="2063978" y="1766461"/>
                  <a:pt x="2041053" y="1799122"/>
                  <a:pt x="2015719" y="1829828"/>
                </a:cubicBezTo>
                <a:lnTo>
                  <a:pt x="2058523" y="1865745"/>
                </a:lnTo>
                <a:lnTo>
                  <a:pt x="2035310" y="1893409"/>
                </a:lnTo>
                <a:lnTo>
                  <a:pt x="2012237" y="1920907"/>
                </a:lnTo>
                <a:lnTo>
                  <a:pt x="1969186" y="1884783"/>
                </a:lnTo>
                <a:cubicBezTo>
                  <a:pt x="1943485" y="1915275"/>
                  <a:pt x="1915275" y="1943485"/>
                  <a:pt x="1884783" y="1969186"/>
                </a:cubicBezTo>
                <a:lnTo>
                  <a:pt x="1920906" y="2012236"/>
                </a:lnTo>
                <a:lnTo>
                  <a:pt x="1920906" y="2012237"/>
                </a:lnTo>
                <a:lnTo>
                  <a:pt x="1892374" y="2036178"/>
                </a:lnTo>
                <a:lnTo>
                  <a:pt x="1865743" y="2058523"/>
                </a:lnTo>
                <a:lnTo>
                  <a:pt x="1829827" y="2015720"/>
                </a:lnTo>
                <a:cubicBezTo>
                  <a:pt x="1799122" y="2041054"/>
                  <a:pt x="1766461" y="2063978"/>
                  <a:pt x="1731926" y="2084082"/>
                </a:cubicBezTo>
                <a:lnTo>
                  <a:pt x="1759942" y="2132607"/>
                </a:lnTo>
                <a:lnTo>
                  <a:pt x="1697582" y="2168611"/>
                </a:lnTo>
                <a:lnTo>
                  <a:pt x="1670053" y="2120930"/>
                </a:lnTo>
                <a:cubicBezTo>
                  <a:pt x="1635170" y="2139950"/>
                  <a:pt x="1599010" y="2156863"/>
                  <a:pt x="1561549" y="2171070"/>
                </a:cubicBezTo>
                <a:lnTo>
                  <a:pt x="1580522" y="2223197"/>
                </a:lnTo>
                <a:lnTo>
                  <a:pt x="1520855" y="2244914"/>
                </a:lnTo>
                <a:lnTo>
                  <a:pt x="1512856" y="2247825"/>
                </a:lnTo>
                <a:lnTo>
                  <a:pt x="1493928" y="2195820"/>
                </a:lnTo>
                <a:cubicBezTo>
                  <a:pt x="1456477" y="2208768"/>
                  <a:pt x="1417923" y="2219103"/>
                  <a:pt x="1378548" y="2227106"/>
                </a:cubicBezTo>
                <a:lnTo>
                  <a:pt x="1388096" y="2281254"/>
                </a:lnTo>
                <a:lnTo>
                  <a:pt x="1327811" y="2291884"/>
                </a:lnTo>
                <a:lnTo>
                  <a:pt x="1317181" y="2293758"/>
                </a:lnTo>
                <a:lnTo>
                  <a:pt x="1307430" y="2238454"/>
                </a:lnTo>
                <a:cubicBezTo>
                  <a:pt x="1268551" y="2245286"/>
                  <a:pt x="1228826" y="2248753"/>
                  <a:pt x="1188513" y="2248814"/>
                </a:cubicBezTo>
                <a:lnTo>
                  <a:pt x="1188513" y="2305016"/>
                </a:lnTo>
                <a:lnTo>
                  <a:pt x="1116505" y="2305016"/>
                </a:lnTo>
                <a:lnTo>
                  <a:pt x="1116505" y="2305015"/>
                </a:lnTo>
                <a:lnTo>
                  <a:pt x="1116503" y="2305015"/>
                </a:lnTo>
                <a:lnTo>
                  <a:pt x="1116503" y="2248814"/>
                </a:lnTo>
                <a:cubicBezTo>
                  <a:pt x="1076191" y="2248753"/>
                  <a:pt x="1036466" y="2245286"/>
                  <a:pt x="997587" y="2238454"/>
                </a:cubicBezTo>
                <a:lnTo>
                  <a:pt x="987835" y="2293759"/>
                </a:lnTo>
                <a:lnTo>
                  <a:pt x="916920" y="2281255"/>
                </a:lnTo>
                <a:lnTo>
                  <a:pt x="916920" y="2281254"/>
                </a:lnTo>
                <a:lnTo>
                  <a:pt x="916919" y="2281254"/>
                </a:lnTo>
                <a:lnTo>
                  <a:pt x="926467" y="2227106"/>
                </a:lnTo>
                <a:cubicBezTo>
                  <a:pt x="887093" y="2219103"/>
                  <a:pt x="848539" y="2208768"/>
                  <a:pt x="811089" y="2195820"/>
                </a:cubicBezTo>
                <a:lnTo>
                  <a:pt x="792160" y="2247825"/>
                </a:lnTo>
                <a:lnTo>
                  <a:pt x="792159" y="2247825"/>
                </a:lnTo>
                <a:lnTo>
                  <a:pt x="724494" y="2223196"/>
                </a:lnTo>
                <a:lnTo>
                  <a:pt x="743467" y="2171070"/>
                </a:lnTo>
                <a:cubicBezTo>
                  <a:pt x="706007" y="2156863"/>
                  <a:pt x="669847" y="2139950"/>
                  <a:pt x="634964" y="2120930"/>
                </a:cubicBezTo>
                <a:lnTo>
                  <a:pt x="607435" y="2168611"/>
                </a:lnTo>
                <a:lnTo>
                  <a:pt x="545074" y="2132608"/>
                </a:lnTo>
                <a:lnTo>
                  <a:pt x="545074" y="2132607"/>
                </a:lnTo>
                <a:lnTo>
                  <a:pt x="545073" y="2132606"/>
                </a:lnTo>
                <a:lnTo>
                  <a:pt x="573089" y="2084081"/>
                </a:lnTo>
                <a:cubicBezTo>
                  <a:pt x="538555" y="2063977"/>
                  <a:pt x="505894" y="2041053"/>
                  <a:pt x="475189" y="2015719"/>
                </a:cubicBezTo>
                <a:lnTo>
                  <a:pt x="439271" y="2058524"/>
                </a:lnTo>
                <a:lnTo>
                  <a:pt x="401922" y="2027183"/>
                </a:lnTo>
                <a:lnTo>
                  <a:pt x="384109" y="2012237"/>
                </a:lnTo>
                <a:lnTo>
                  <a:pt x="420234" y="1969186"/>
                </a:lnTo>
                <a:cubicBezTo>
                  <a:pt x="389742" y="1943485"/>
                  <a:pt x="361531" y="1915275"/>
                  <a:pt x="335831" y="1884783"/>
                </a:cubicBezTo>
                <a:lnTo>
                  <a:pt x="292780" y="1920907"/>
                </a:lnTo>
                <a:lnTo>
                  <a:pt x="292779" y="1920906"/>
                </a:lnTo>
                <a:lnTo>
                  <a:pt x="292778" y="1920906"/>
                </a:lnTo>
                <a:lnTo>
                  <a:pt x="249590" y="1869435"/>
                </a:lnTo>
                <a:lnTo>
                  <a:pt x="246493" y="1865744"/>
                </a:lnTo>
                <a:lnTo>
                  <a:pt x="289297" y="1829827"/>
                </a:lnTo>
                <a:cubicBezTo>
                  <a:pt x="263963" y="1799122"/>
                  <a:pt x="241039" y="1766461"/>
                  <a:pt x="220935" y="1731926"/>
                </a:cubicBezTo>
                <a:lnTo>
                  <a:pt x="172409" y="1759942"/>
                </a:lnTo>
                <a:lnTo>
                  <a:pt x="136405" y="1697581"/>
                </a:lnTo>
                <a:lnTo>
                  <a:pt x="184086" y="1670052"/>
                </a:lnTo>
                <a:cubicBezTo>
                  <a:pt x="165066" y="1635169"/>
                  <a:pt x="148153" y="1599009"/>
                  <a:pt x="133947" y="1561548"/>
                </a:cubicBezTo>
                <a:lnTo>
                  <a:pt x="81819" y="1580521"/>
                </a:lnTo>
                <a:lnTo>
                  <a:pt x="68990" y="1545273"/>
                </a:lnTo>
                <a:lnTo>
                  <a:pt x="57190" y="1512855"/>
                </a:lnTo>
                <a:lnTo>
                  <a:pt x="109197" y="1493926"/>
                </a:lnTo>
                <a:cubicBezTo>
                  <a:pt x="96249" y="1456476"/>
                  <a:pt x="85914" y="1417922"/>
                  <a:pt x="77911" y="1378548"/>
                </a:cubicBezTo>
                <a:lnTo>
                  <a:pt x="23761" y="1388096"/>
                </a:lnTo>
                <a:lnTo>
                  <a:pt x="21307" y="1374174"/>
                </a:lnTo>
                <a:lnTo>
                  <a:pt x="11257" y="1317181"/>
                </a:lnTo>
                <a:lnTo>
                  <a:pt x="66563" y="1307429"/>
                </a:lnTo>
                <a:cubicBezTo>
                  <a:pt x="59731" y="1268550"/>
                  <a:pt x="56264" y="1228825"/>
                  <a:pt x="56203" y="1188512"/>
                </a:cubicBezTo>
                <a:lnTo>
                  <a:pt x="0" y="1188512"/>
                </a:lnTo>
                <a:lnTo>
                  <a:pt x="0" y="1116503"/>
                </a:lnTo>
                <a:lnTo>
                  <a:pt x="56203" y="1116503"/>
                </a:lnTo>
                <a:cubicBezTo>
                  <a:pt x="56264" y="1076190"/>
                  <a:pt x="59732" y="1036465"/>
                  <a:pt x="66563" y="997586"/>
                </a:cubicBezTo>
                <a:lnTo>
                  <a:pt x="11258" y="987834"/>
                </a:lnTo>
                <a:lnTo>
                  <a:pt x="18836" y="944857"/>
                </a:lnTo>
                <a:lnTo>
                  <a:pt x="23761" y="916920"/>
                </a:lnTo>
                <a:lnTo>
                  <a:pt x="23762" y="916920"/>
                </a:lnTo>
                <a:lnTo>
                  <a:pt x="77912" y="926468"/>
                </a:lnTo>
                <a:cubicBezTo>
                  <a:pt x="85915" y="887093"/>
                  <a:pt x="96250" y="848539"/>
                  <a:pt x="109198" y="811089"/>
                </a:cubicBezTo>
                <a:lnTo>
                  <a:pt x="57191" y="792160"/>
                </a:lnTo>
                <a:lnTo>
                  <a:pt x="81820" y="724495"/>
                </a:lnTo>
                <a:lnTo>
                  <a:pt x="81820" y="724494"/>
                </a:lnTo>
                <a:lnTo>
                  <a:pt x="133948" y="743467"/>
                </a:lnTo>
                <a:cubicBezTo>
                  <a:pt x="148154" y="706007"/>
                  <a:pt x="165067" y="669847"/>
                  <a:pt x="184087" y="634964"/>
                </a:cubicBezTo>
                <a:lnTo>
                  <a:pt x="136405" y="607435"/>
                </a:lnTo>
                <a:lnTo>
                  <a:pt x="172409" y="545074"/>
                </a:lnTo>
                <a:lnTo>
                  <a:pt x="172410" y="545074"/>
                </a:lnTo>
                <a:lnTo>
                  <a:pt x="220936" y="573090"/>
                </a:lnTo>
                <a:cubicBezTo>
                  <a:pt x="241040" y="538556"/>
                  <a:pt x="263964" y="505895"/>
                  <a:pt x="289299" y="475189"/>
                </a:cubicBezTo>
                <a:lnTo>
                  <a:pt x="246494" y="439272"/>
                </a:lnTo>
                <a:lnTo>
                  <a:pt x="246493" y="439271"/>
                </a:lnTo>
                <a:lnTo>
                  <a:pt x="290455" y="386879"/>
                </a:lnTo>
                <a:lnTo>
                  <a:pt x="292779" y="384110"/>
                </a:lnTo>
                <a:lnTo>
                  <a:pt x="292779" y="384109"/>
                </a:lnTo>
                <a:lnTo>
                  <a:pt x="335832" y="420234"/>
                </a:lnTo>
                <a:cubicBezTo>
                  <a:pt x="361532" y="389742"/>
                  <a:pt x="389743" y="361532"/>
                  <a:pt x="420235" y="335832"/>
                </a:cubicBezTo>
                <a:lnTo>
                  <a:pt x="384109" y="292779"/>
                </a:lnTo>
                <a:lnTo>
                  <a:pt x="384110" y="292779"/>
                </a:lnTo>
                <a:lnTo>
                  <a:pt x="439272" y="246494"/>
                </a:lnTo>
                <a:lnTo>
                  <a:pt x="475189" y="289299"/>
                </a:lnTo>
                <a:cubicBezTo>
                  <a:pt x="505895" y="263964"/>
                  <a:pt x="538556" y="241040"/>
                  <a:pt x="573091" y="220936"/>
                </a:cubicBezTo>
                <a:lnTo>
                  <a:pt x="545074" y="172410"/>
                </a:lnTo>
                <a:lnTo>
                  <a:pt x="607435" y="136406"/>
                </a:lnTo>
                <a:lnTo>
                  <a:pt x="634964" y="184088"/>
                </a:lnTo>
                <a:cubicBezTo>
                  <a:pt x="669848" y="165067"/>
                  <a:pt x="706008" y="148154"/>
                  <a:pt x="743468" y="133948"/>
                </a:cubicBezTo>
                <a:lnTo>
                  <a:pt x="724495" y="81820"/>
                </a:lnTo>
                <a:lnTo>
                  <a:pt x="759743" y="68991"/>
                </a:lnTo>
                <a:lnTo>
                  <a:pt x="792161" y="57191"/>
                </a:lnTo>
                <a:lnTo>
                  <a:pt x="811090" y="109198"/>
                </a:lnTo>
                <a:cubicBezTo>
                  <a:pt x="848540" y="96250"/>
                  <a:pt x="887094" y="85915"/>
                  <a:pt x="926468" y="77912"/>
                </a:cubicBezTo>
                <a:lnTo>
                  <a:pt x="916920" y="23762"/>
                </a:lnTo>
                <a:lnTo>
                  <a:pt x="930842" y="21308"/>
                </a:lnTo>
                <a:lnTo>
                  <a:pt x="987835" y="11258"/>
                </a:lnTo>
                <a:lnTo>
                  <a:pt x="997587" y="66564"/>
                </a:lnTo>
                <a:cubicBezTo>
                  <a:pt x="1036466" y="59732"/>
                  <a:pt x="1076191" y="56265"/>
                  <a:pt x="1116503" y="56204"/>
                </a:cubicBezTo>
                <a:lnTo>
                  <a:pt x="1116503" y="1"/>
                </a:lnTo>
                <a:lnTo>
                  <a:pt x="1116504" y="1"/>
                </a:lnTo>
                <a:close/>
              </a:path>
            </a:pathLst>
          </a:cu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139700" dist="88900" dir="5400000" sx="93000" sy="93000" algn="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2"/>
          <p:cNvSpPr/>
          <p:nvPr/>
        </p:nvSpPr>
        <p:spPr>
          <a:xfrm>
            <a:off x="5132070" y="2710003"/>
            <a:ext cx="1498099" cy="1498726"/>
          </a:xfrm>
          <a:custGeom>
            <a:avLst/>
            <a:gdLst/>
            <a:ahLst/>
            <a:cxnLst/>
            <a:rect l="l" t="t" r="r" b="b"/>
            <a:pathLst>
              <a:path w="2305015" h="2305016">
                <a:moveTo>
                  <a:pt x="1116504" y="0"/>
                </a:moveTo>
                <a:lnTo>
                  <a:pt x="1188513" y="0"/>
                </a:lnTo>
                <a:lnTo>
                  <a:pt x="1188513" y="56204"/>
                </a:lnTo>
                <a:cubicBezTo>
                  <a:pt x="1228826" y="56265"/>
                  <a:pt x="1268550" y="59732"/>
                  <a:pt x="1307429" y="66564"/>
                </a:cubicBezTo>
                <a:lnTo>
                  <a:pt x="1317181" y="11258"/>
                </a:lnTo>
                <a:lnTo>
                  <a:pt x="1347579" y="16618"/>
                </a:lnTo>
                <a:lnTo>
                  <a:pt x="1388096" y="23762"/>
                </a:lnTo>
                <a:lnTo>
                  <a:pt x="1378548" y="77912"/>
                </a:lnTo>
                <a:cubicBezTo>
                  <a:pt x="1417923" y="85915"/>
                  <a:pt x="1456476" y="96250"/>
                  <a:pt x="1493927" y="109198"/>
                </a:cubicBezTo>
                <a:lnTo>
                  <a:pt x="1512855" y="57192"/>
                </a:lnTo>
                <a:lnTo>
                  <a:pt x="1512856" y="57192"/>
                </a:lnTo>
                <a:lnTo>
                  <a:pt x="1512857" y="57192"/>
                </a:lnTo>
                <a:lnTo>
                  <a:pt x="1564604" y="76027"/>
                </a:lnTo>
                <a:lnTo>
                  <a:pt x="1580521" y="81820"/>
                </a:lnTo>
                <a:lnTo>
                  <a:pt x="1580522" y="81821"/>
                </a:lnTo>
                <a:lnTo>
                  <a:pt x="1561549" y="133948"/>
                </a:lnTo>
                <a:cubicBezTo>
                  <a:pt x="1599009" y="148154"/>
                  <a:pt x="1635168" y="165067"/>
                  <a:pt x="1670051" y="184087"/>
                </a:cubicBezTo>
                <a:lnTo>
                  <a:pt x="1697580" y="136405"/>
                </a:lnTo>
                <a:lnTo>
                  <a:pt x="1759941" y="172409"/>
                </a:lnTo>
                <a:lnTo>
                  <a:pt x="1759942" y="172410"/>
                </a:lnTo>
                <a:lnTo>
                  <a:pt x="1731926" y="220936"/>
                </a:lnTo>
                <a:cubicBezTo>
                  <a:pt x="1766460" y="241040"/>
                  <a:pt x="1799121" y="263964"/>
                  <a:pt x="1829826" y="289298"/>
                </a:cubicBezTo>
                <a:lnTo>
                  <a:pt x="1865744" y="246493"/>
                </a:lnTo>
                <a:lnTo>
                  <a:pt x="1920906" y="292779"/>
                </a:lnTo>
                <a:lnTo>
                  <a:pt x="1920907" y="292780"/>
                </a:lnTo>
                <a:lnTo>
                  <a:pt x="1884782" y="335832"/>
                </a:lnTo>
                <a:cubicBezTo>
                  <a:pt x="1915274" y="361532"/>
                  <a:pt x="1943485" y="389743"/>
                  <a:pt x="1969185" y="420235"/>
                </a:cubicBezTo>
                <a:lnTo>
                  <a:pt x="2012237" y="384110"/>
                </a:lnTo>
                <a:lnTo>
                  <a:pt x="2054670" y="434681"/>
                </a:lnTo>
                <a:lnTo>
                  <a:pt x="2058522" y="439272"/>
                </a:lnTo>
                <a:lnTo>
                  <a:pt x="2015718" y="475189"/>
                </a:lnTo>
                <a:cubicBezTo>
                  <a:pt x="2041052" y="505895"/>
                  <a:pt x="2063977" y="538556"/>
                  <a:pt x="2084080" y="573090"/>
                </a:cubicBezTo>
                <a:lnTo>
                  <a:pt x="2132606" y="545074"/>
                </a:lnTo>
                <a:lnTo>
                  <a:pt x="2168610" y="607434"/>
                </a:lnTo>
                <a:lnTo>
                  <a:pt x="2120929" y="634963"/>
                </a:lnTo>
                <a:cubicBezTo>
                  <a:pt x="2139949" y="669847"/>
                  <a:pt x="2156862" y="706007"/>
                  <a:pt x="2171069" y="743467"/>
                </a:cubicBezTo>
                <a:lnTo>
                  <a:pt x="2223196" y="724494"/>
                </a:lnTo>
                <a:lnTo>
                  <a:pt x="2244913" y="784161"/>
                </a:lnTo>
                <a:lnTo>
                  <a:pt x="2247824" y="792160"/>
                </a:lnTo>
                <a:lnTo>
                  <a:pt x="2195819" y="811089"/>
                </a:lnTo>
                <a:cubicBezTo>
                  <a:pt x="2208767" y="848539"/>
                  <a:pt x="2219102" y="887093"/>
                  <a:pt x="2227105" y="926468"/>
                </a:cubicBezTo>
                <a:lnTo>
                  <a:pt x="2281253" y="916920"/>
                </a:lnTo>
                <a:lnTo>
                  <a:pt x="2291883" y="977205"/>
                </a:lnTo>
                <a:lnTo>
                  <a:pt x="2293757" y="987835"/>
                </a:lnTo>
                <a:lnTo>
                  <a:pt x="2238453" y="997587"/>
                </a:lnTo>
                <a:cubicBezTo>
                  <a:pt x="2245285" y="1036466"/>
                  <a:pt x="2248752" y="1076191"/>
                  <a:pt x="2248813" y="1116503"/>
                </a:cubicBezTo>
                <a:lnTo>
                  <a:pt x="2305015" y="1116503"/>
                </a:lnTo>
                <a:lnTo>
                  <a:pt x="2305015" y="1188511"/>
                </a:lnTo>
                <a:lnTo>
                  <a:pt x="2305015" y="1188512"/>
                </a:lnTo>
                <a:lnTo>
                  <a:pt x="2248813" y="1188512"/>
                </a:lnTo>
                <a:cubicBezTo>
                  <a:pt x="2248752" y="1228825"/>
                  <a:pt x="2245285" y="1268550"/>
                  <a:pt x="2238454" y="1307429"/>
                </a:cubicBezTo>
                <a:lnTo>
                  <a:pt x="2293758" y="1317181"/>
                </a:lnTo>
                <a:lnTo>
                  <a:pt x="2281254" y="1388096"/>
                </a:lnTo>
                <a:lnTo>
                  <a:pt x="2227105" y="1378548"/>
                </a:lnTo>
                <a:cubicBezTo>
                  <a:pt x="2219102" y="1417923"/>
                  <a:pt x="2208767" y="1456477"/>
                  <a:pt x="2195819" y="1493928"/>
                </a:cubicBezTo>
                <a:lnTo>
                  <a:pt x="2247824" y="1512856"/>
                </a:lnTo>
                <a:lnTo>
                  <a:pt x="2231124" y="1558739"/>
                </a:lnTo>
                <a:lnTo>
                  <a:pt x="2223196" y="1580522"/>
                </a:lnTo>
                <a:lnTo>
                  <a:pt x="2223195" y="1580522"/>
                </a:lnTo>
                <a:lnTo>
                  <a:pt x="2171069" y="1561550"/>
                </a:lnTo>
                <a:cubicBezTo>
                  <a:pt x="2156863" y="1599010"/>
                  <a:pt x="2139950" y="1635169"/>
                  <a:pt x="2120930" y="1670052"/>
                </a:cubicBezTo>
                <a:lnTo>
                  <a:pt x="2168611" y="1697581"/>
                </a:lnTo>
                <a:lnTo>
                  <a:pt x="2161744" y="1709474"/>
                </a:lnTo>
                <a:lnTo>
                  <a:pt x="2132607" y="1759942"/>
                </a:lnTo>
                <a:lnTo>
                  <a:pt x="2084082" y="1731926"/>
                </a:lnTo>
                <a:cubicBezTo>
                  <a:pt x="2063978" y="1766461"/>
                  <a:pt x="2041053" y="1799122"/>
                  <a:pt x="2015719" y="1829828"/>
                </a:cubicBezTo>
                <a:lnTo>
                  <a:pt x="2058523" y="1865745"/>
                </a:lnTo>
                <a:lnTo>
                  <a:pt x="2035310" y="1893409"/>
                </a:lnTo>
                <a:lnTo>
                  <a:pt x="2012237" y="1920907"/>
                </a:lnTo>
                <a:lnTo>
                  <a:pt x="1969186" y="1884783"/>
                </a:lnTo>
                <a:cubicBezTo>
                  <a:pt x="1943485" y="1915275"/>
                  <a:pt x="1915275" y="1943485"/>
                  <a:pt x="1884783" y="1969186"/>
                </a:cubicBezTo>
                <a:lnTo>
                  <a:pt x="1920906" y="2012236"/>
                </a:lnTo>
                <a:lnTo>
                  <a:pt x="1920906" y="2012237"/>
                </a:lnTo>
                <a:lnTo>
                  <a:pt x="1892374" y="2036178"/>
                </a:lnTo>
                <a:lnTo>
                  <a:pt x="1865743" y="2058523"/>
                </a:lnTo>
                <a:lnTo>
                  <a:pt x="1829827" y="2015720"/>
                </a:lnTo>
                <a:cubicBezTo>
                  <a:pt x="1799122" y="2041054"/>
                  <a:pt x="1766461" y="2063978"/>
                  <a:pt x="1731926" y="2084082"/>
                </a:cubicBezTo>
                <a:lnTo>
                  <a:pt x="1759942" y="2132607"/>
                </a:lnTo>
                <a:lnTo>
                  <a:pt x="1697582" y="2168611"/>
                </a:lnTo>
                <a:lnTo>
                  <a:pt x="1670053" y="2120930"/>
                </a:lnTo>
                <a:cubicBezTo>
                  <a:pt x="1635170" y="2139950"/>
                  <a:pt x="1599010" y="2156863"/>
                  <a:pt x="1561549" y="2171070"/>
                </a:cubicBezTo>
                <a:lnTo>
                  <a:pt x="1580522" y="2223197"/>
                </a:lnTo>
                <a:lnTo>
                  <a:pt x="1520855" y="2244914"/>
                </a:lnTo>
                <a:lnTo>
                  <a:pt x="1512856" y="2247825"/>
                </a:lnTo>
                <a:lnTo>
                  <a:pt x="1493928" y="2195820"/>
                </a:lnTo>
                <a:cubicBezTo>
                  <a:pt x="1456477" y="2208768"/>
                  <a:pt x="1417923" y="2219103"/>
                  <a:pt x="1378548" y="2227106"/>
                </a:cubicBezTo>
                <a:lnTo>
                  <a:pt x="1388096" y="2281254"/>
                </a:lnTo>
                <a:lnTo>
                  <a:pt x="1327811" y="2291884"/>
                </a:lnTo>
                <a:lnTo>
                  <a:pt x="1317181" y="2293758"/>
                </a:lnTo>
                <a:lnTo>
                  <a:pt x="1307430" y="2238454"/>
                </a:lnTo>
                <a:cubicBezTo>
                  <a:pt x="1268551" y="2245286"/>
                  <a:pt x="1228826" y="2248753"/>
                  <a:pt x="1188513" y="2248814"/>
                </a:cubicBezTo>
                <a:lnTo>
                  <a:pt x="1188513" y="2305016"/>
                </a:lnTo>
                <a:lnTo>
                  <a:pt x="1116505" y="2305016"/>
                </a:lnTo>
                <a:lnTo>
                  <a:pt x="1116505" y="2305015"/>
                </a:lnTo>
                <a:lnTo>
                  <a:pt x="1116503" y="2305015"/>
                </a:lnTo>
                <a:lnTo>
                  <a:pt x="1116503" y="2248814"/>
                </a:lnTo>
                <a:cubicBezTo>
                  <a:pt x="1076191" y="2248753"/>
                  <a:pt x="1036466" y="2245286"/>
                  <a:pt x="997587" y="2238454"/>
                </a:cubicBezTo>
                <a:lnTo>
                  <a:pt x="987835" y="2293759"/>
                </a:lnTo>
                <a:lnTo>
                  <a:pt x="916920" y="2281255"/>
                </a:lnTo>
                <a:lnTo>
                  <a:pt x="916920" y="2281254"/>
                </a:lnTo>
                <a:lnTo>
                  <a:pt x="916919" y="2281254"/>
                </a:lnTo>
                <a:lnTo>
                  <a:pt x="926467" y="2227106"/>
                </a:lnTo>
                <a:cubicBezTo>
                  <a:pt x="887093" y="2219103"/>
                  <a:pt x="848539" y="2208768"/>
                  <a:pt x="811089" y="2195820"/>
                </a:cubicBezTo>
                <a:lnTo>
                  <a:pt x="792160" y="2247825"/>
                </a:lnTo>
                <a:lnTo>
                  <a:pt x="792159" y="2247825"/>
                </a:lnTo>
                <a:lnTo>
                  <a:pt x="724494" y="2223196"/>
                </a:lnTo>
                <a:lnTo>
                  <a:pt x="743467" y="2171070"/>
                </a:lnTo>
                <a:cubicBezTo>
                  <a:pt x="706007" y="2156863"/>
                  <a:pt x="669847" y="2139950"/>
                  <a:pt x="634964" y="2120930"/>
                </a:cubicBezTo>
                <a:lnTo>
                  <a:pt x="607435" y="2168611"/>
                </a:lnTo>
                <a:lnTo>
                  <a:pt x="545074" y="2132608"/>
                </a:lnTo>
                <a:lnTo>
                  <a:pt x="545074" y="2132607"/>
                </a:lnTo>
                <a:lnTo>
                  <a:pt x="545073" y="2132606"/>
                </a:lnTo>
                <a:lnTo>
                  <a:pt x="573089" y="2084081"/>
                </a:lnTo>
                <a:cubicBezTo>
                  <a:pt x="538555" y="2063977"/>
                  <a:pt x="505894" y="2041053"/>
                  <a:pt x="475189" y="2015719"/>
                </a:cubicBezTo>
                <a:lnTo>
                  <a:pt x="439271" y="2058524"/>
                </a:lnTo>
                <a:lnTo>
                  <a:pt x="401922" y="2027183"/>
                </a:lnTo>
                <a:lnTo>
                  <a:pt x="384109" y="2012237"/>
                </a:lnTo>
                <a:lnTo>
                  <a:pt x="420234" y="1969186"/>
                </a:lnTo>
                <a:cubicBezTo>
                  <a:pt x="389742" y="1943485"/>
                  <a:pt x="361531" y="1915275"/>
                  <a:pt x="335831" y="1884783"/>
                </a:cubicBezTo>
                <a:lnTo>
                  <a:pt x="292780" y="1920907"/>
                </a:lnTo>
                <a:lnTo>
                  <a:pt x="292779" y="1920906"/>
                </a:lnTo>
                <a:lnTo>
                  <a:pt x="292778" y="1920906"/>
                </a:lnTo>
                <a:lnTo>
                  <a:pt x="249590" y="1869435"/>
                </a:lnTo>
                <a:lnTo>
                  <a:pt x="246493" y="1865744"/>
                </a:lnTo>
                <a:lnTo>
                  <a:pt x="289297" y="1829827"/>
                </a:lnTo>
                <a:cubicBezTo>
                  <a:pt x="263963" y="1799122"/>
                  <a:pt x="241039" y="1766461"/>
                  <a:pt x="220935" y="1731926"/>
                </a:cubicBezTo>
                <a:lnTo>
                  <a:pt x="172409" y="1759942"/>
                </a:lnTo>
                <a:lnTo>
                  <a:pt x="136405" y="1697581"/>
                </a:lnTo>
                <a:lnTo>
                  <a:pt x="184086" y="1670052"/>
                </a:lnTo>
                <a:cubicBezTo>
                  <a:pt x="165066" y="1635169"/>
                  <a:pt x="148153" y="1599009"/>
                  <a:pt x="133947" y="1561548"/>
                </a:cubicBezTo>
                <a:lnTo>
                  <a:pt x="81819" y="1580521"/>
                </a:lnTo>
                <a:lnTo>
                  <a:pt x="68990" y="1545273"/>
                </a:lnTo>
                <a:lnTo>
                  <a:pt x="57190" y="1512855"/>
                </a:lnTo>
                <a:lnTo>
                  <a:pt x="109197" y="1493926"/>
                </a:lnTo>
                <a:cubicBezTo>
                  <a:pt x="96249" y="1456476"/>
                  <a:pt x="85914" y="1417922"/>
                  <a:pt x="77911" y="1378548"/>
                </a:cubicBezTo>
                <a:lnTo>
                  <a:pt x="23761" y="1388096"/>
                </a:lnTo>
                <a:lnTo>
                  <a:pt x="21307" y="1374174"/>
                </a:lnTo>
                <a:lnTo>
                  <a:pt x="11257" y="1317181"/>
                </a:lnTo>
                <a:lnTo>
                  <a:pt x="66563" y="1307429"/>
                </a:lnTo>
                <a:cubicBezTo>
                  <a:pt x="59731" y="1268550"/>
                  <a:pt x="56264" y="1228825"/>
                  <a:pt x="56203" y="1188512"/>
                </a:cubicBezTo>
                <a:lnTo>
                  <a:pt x="0" y="1188512"/>
                </a:lnTo>
                <a:lnTo>
                  <a:pt x="0" y="1116503"/>
                </a:lnTo>
                <a:lnTo>
                  <a:pt x="56203" y="1116503"/>
                </a:lnTo>
                <a:cubicBezTo>
                  <a:pt x="56264" y="1076190"/>
                  <a:pt x="59732" y="1036465"/>
                  <a:pt x="66563" y="997586"/>
                </a:cubicBezTo>
                <a:lnTo>
                  <a:pt x="11258" y="987834"/>
                </a:lnTo>
                <a:lnTo>
                  <a:pt x="18836" y="944857"/>
                </a:lnTo>
                <a:lnTo>
                  <a:pt x="23761" y="916920"/>
                </a:lnTo>
                <a:lnTo>
                  <a:pt x="23762" y="916920"/>
                </a:lnTo>
                <a:lnTo>
                  <a:pt x="77912" y="926468"/>
                </a:lnTo>
                <a:cubicBezTo>
                  <a:pt x="85915" y="887093"/>
                  <a:pt x="96250" y="848539"/>
                  <a:pt x="109198" y="811089"/>
                </a:cubicBezTo>
                <a:lnTo>
                  <a:pt x="57191" y="792160"/>
                </a:lnTo>
                <a:lnTo>
                  <a:pt x="81820" y="724495"/>
                </a:lnTo>
                <a:lnTo>
                  <a:pt x="81820" y="724494"/>
                </a:lnTo>
                <a:lnTo>
                  <a:pt x="133948" y="743467"/>
                </a:lnTo>
                <a:cubicBezTo>
                  <a:pt x="148154" y="706007"/>
                  <a:pt x="165067" y="669847"/>
                  <a:pt x="184087" y="634964"/>
                </a:cubicBezTo>
                <a:lnTo>
                  <a:pt x="136405" y="607435"/>
                </a:lnTo>
                <a:lnTo>
                  <a:pt x="172409" y="545074"/>
                </a:lnTo>
                <a:lnTo>
                  <a:pt x="172410" y="545074"/>
                </a:lnTo>
                <a:lnTo>
                  <a:pt x="220936" y="573090"/>
                </a:lnTo>
                <a:cubicBezTo>
                  <a:pt x="241040" y="538556"/>
                  <a:pt x="263964" y="505895"/>
                  <a:pt x="289299" y="475189"/>
                </a:cubicBezTo>
                <a:lnTo>
                  <a:pt x="246494" y="439272"/>
                </a:lnTo>
                <a:lnTo>
                  <a:pt x="246493" y="439271"/>
                </a:lnTo>
                <a:lnTo>
                  <a:pt x="290455" y="386879"/>
                </a:lnTo>
                <a:lnTo>
                  <a:pt x="292779" y="384110"/>
                </a:lnTo>
                <a:lnTo>
                  <a:pt x="292779" y="384109"/>
                </a:lnTo>
                <a:lnTo>
                  <a:pt x="335832" y="420234"/>
                </a:lnTo>
                <a:cubicBezTo>
                  <a:pt x="361532" y="389742"/>
                  <a:pt x="389743" y="361532"/>
                  <a:pt x="420235" y="335832"/>
                </a:cubicBezTo>
                <a:lnTo>
                  <a:pt x="384109" y="292779"/>
                </a:lnTo>
                <a:lnTo>
                  <a:pt x="384110" y="292779"/>
                </a:lnTo>
                <a:lnTo>
                  <a:pt x="439272" y="246494"/>
                </a:lnTo>
                <a:lnTo>
                  <a:pt x="475189" y="289299"/>
                </a:lnTo>
                <a:cubicBezTo>
                  <a:pt x="505895" y="263964"/>
                  <a:pt x="538556" y="241040"/>
                  <a:pt x="573091" y="220936"/>
                </a:cubicBezTo>
                <a:lnTo>
                  <a:pt x="545074" y="172410"/>
                </a:lnTo>
                <a:lnTo>
                  <a:pt x="607435" y="136406"/>
                </a:lnTo>
                <a:lnTo>
                  <a:pt x="634964" y="184088"/>
                </a:lnTo>
                <a:cubicBezTo>
                  <a:pt x="669848" y="165067"/>
                  <a:pt x="706008" y="148154"/>
                  <a:pt x="743468" y="133948"/>
                </a:cubicBezTo>
                <a:lnTo>
                  <a:pt x="724495" y="81820"/>
                </a:lnTo>
                <a:lnTo>
                  <a:pt x="759743" y="68991"/>
                </a:lnTo>
                <a:lnTo>
                  <a:pt x="792161" y="57191"/>
                </a:lnTo>
                <a:lnTo>
                  <a:pt x="811090" y="109198"/>
                </a:lnTo>
                <a:cubicBezTo>
                  <a:pt x="848540" y="96250"/>
                  <a:pt x="887094" y="85915"/>
                  <a:pt x="926468" y="77912"/>
                </a:cubicBezTo>
                <a:lnTo>
                  <a:pt x="916920" y="23762"/>
                </a:lnTo>
                <a:lnTo>
                  <a:pt x="930842" y="21308"/>
                </a:lnTo>
                <a:lnTo>
                  <a:pt x="987835" y="11258"/>
                </a:lnTo>
                <a:lnTo>
                  <a:pt x="997587" y="66564"/>
                </a:lnTo>
                <a:cubicBezTo>
                  <a:pt x="1036466" y="59732"/>
                  <a:pt x="1076191" y="56265"/>
                  <a:pt x="1116503" y="56204"/>
                </a:cubicBezTo>
                <a:lnTo>
                  <a:pt x="1116503" y="1"/>
                </a:lnTo>
                <a:lnTo>
                  <a:pt x="1116504" y="1"/>
                </a:lnTo>
                <a:close/>
              </a:path>
            </a:pathLst>
          </a:custGeom>
          <a:solidFill>
            <a:srgbClr val="01ACBE"/>
          </a:solidFill>
          <a:ln w="19050">
            <a:solidFill>
              <a:schemeClr val="bg1"/>
            </a:solidFill>
          </a:ln>
          <a:effectLst>
            <a:outerShdw blurRad="139700" dist="88900" dir="5400000" sx="93000" sy="93000" algn="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2"/>
          <p:cNvSpPr/>
          <p:nvPr/>
        </p:nvSpPr>
        <p:spPr>
          <a:xfrm>
            <a:off x="6449325" y="1917548"/>
            <a:ext cx="1584245" cy="1584910"/>
          </a:xfrm>
          <a:custGeom>
            <a:avLst/>
            <a:gdLst/>
            <a:ahLst/>
            <a:cxnLst/>
            <a:rect l="l" t="t" r="r" b="b"/>
            <a:pathLst>
              <a:path w="2305015" h="2305016">
                <a:moveTo>
                  <a:pt x="1116504" y="0"/>
                </a:moveTo>
                <a:lnTo>
                  <a:pt x="1188513" y="0"/>
                </a:lnTo>
                <a:lnTo>
                  <a:pt x="1188513" y="56204"/>
                </a:lnTo>
                <a:cubicBezTo>
                  <a:pt x="1228826" y="56265"/>
                  <a:pt x="1268550" y="59732"/>
                  <a:pt x="1307429" y="66564"/>
                </a:cubicBezTo>
                <a:lnTo>
                  <a:pt x="1317181" y="11258"/>
                </a:lnTo>
                <a:lnTo>
                  <a:pt x="1347579" y="16618"/>
                </a:lnTo>
                <a:lnTo>
                  <a:pt x="1388096" y="23762"/>
                </a:lnTo>
                <a:lnTo>
                  <a:pt x="1378548" y="77912"/>
                </a:lnTo>
                <a:cubicBezTo>
                  <a:pt x="1417923" y="85915"/>
                  <a:pt x="1456476" y="96250"/>
                  <a:pt x="1493927" y="109198"/>
                </a:cubicBezTo>
                <a:lnTo>
                  <a:pt x="1512855" y="57192"/>
                </a:lnTo>
                <a:lnTo>
                  <a:pt x="1512856" y="57192"/>
                </a:lnTo>
                <a:lnTo>
                  <a:pt x="1512857" y="57192"/>
                </a:lnTo>
                <a:lnTo>
                  <a:pt x="1564604" y="76027"/>
                </a:lnTo>
                <a:lnTo>
                  <a:pt x="1580521" y="81820"/>
                </a:lnTo>
                <a:lnTo>
                  <a:pt x="1580522" y="81821"/>
                </a:lnTo>
                <a:lnTo>
                  <a:pt x="1561549" y="133948"/>
                </a:lnTo>
                <a:cubicBezTo>
                  <a:pt x="1599009" y="148154"/>
                  <a:pt x="1635168" y="165067"/>
                  <a:pt x="1670051" y="184087"/>
                </a:cubicBezTo>
                <a:lnTo>
                  <a:pt x="1697580" y="136405"/>
                </a:lnTo>
                <a:lnTo>
                  <a:pt x="1759941" y="172409"/>
                </a:lnTo>
                <a:lnTo>
                  <a:pt x="1759942" y="172410"/>
                </a:lnTo>
                <a:lnTo>
                  <a:pt x="1731926" y="220936"/>
                </a:lnTo>
                <a:cubicBezTo>
                  <a:pt x="1766460" y="241040"/>
                  <a:pt x="1799121" y="263964"/>
                  <a:pt x="1829826" y="289298"/>
                </a:cubicBezTo>
                <a:lnTo>
                  <a:pt x="1865744" y="246493"/>
                </a:lnTo>
                <a:lnTo>
                  <a:pt x="1920906" y="292779"/>
                </a:lnTo>
                <a:lnTo>
                  <a:pt x="1920907" y="292780"/>
                </a:lnTo>
                <a:lnTo>
                  <a:pt x="1884782" y="335832"/>
                </a:lnTo>
                <a:cubicBezTo>
                  <a:pt x="1915274" y="361532"/>
                  <a:pt x="1943485" y="389743"/>
                  <a:pt x="1969185" y="420235"/>
                </a:cubicBezTo>
                <a:lnTo>
                  <a:pt x="2012237" y="384110"/>
                </a:lnTo>
                <a:lnTo>
                  <a:pt x="2054670" y="434681"/>
                </a:lnTo>
                <a:lnTo>
                  <a:pt x="2058522" y="439272"/>
                </a:lnTo>
                <a:lnTo>
                  <a:pt x="2015718" y="475189"/>
                </a:lnTo>
                <a:cubicBezTo>
                  <a:pt x="2041052" y="505895"/>
                  <a:pt x="2063977" y="538556"/>
                  <a:pt x="2084080" y="573090"/>
                </a:cubicBezTo>
                <a:lnTo>
                  <a:pt x="2132606" y="545074"/>
                </a:lnTo>
                <a:lnTo>
                  <a:pt x="2168610" y="607434"/>
                </a:lnTo>
                <a:lnTo>
                  <a:pt x="2120929" y="634963"/>
                </a:lnTo>
                <a:cubicBezTo>
                  <a:pt x="2139949" y="669847"/>
                  <a:pt x="2156862" y="706007"/>
                  <a:pt x="2171069" y="743467"/>
                </a:cubicBezTo>
                <a:lnTo>
                  <a:pt x="2223196" y="724494"/>
                </a:lnTo>
                <a:lnTo>
                  <a:pt x="2244913" y="784161"/>
                </a:lnTo>
                <a:lnTo>
                  <a:pt x="2247824" y="792160"/>
                </a:lnTo>
                <a:lnTo>
                  <a:pt x="2195819" y="811089"/>
                </a:lnTo>
                <a:cubicBezTo>
                  <a:pt x="2208767" y="848539"/>
                  <a:pt x="2219102" y="887093"/>
                  <a:pt x="2227105" y="926468"/>
                </a:cubicBezTo>
                <a:lnTo>
                  <a:pt x="2281253" y="916920"/>
                </a:lnTo>
                <a:lnTo>
                  <a:pt x="2291883" y="977205"/>
                </a:lnTo>
                <a:lnTo>
                  <a:pt x="2293757" y="987835"/>
                </a:lnTo>
                <a:lnTo>
                  <a:pt x="2238453" y="997587"/>
                </a:lnTo>
                <a:cubicBezTo>
                  <a:pt x="2245285" y="1036466"/>
                  <a:pt x="2248752" y="1076191"/>
                  <a:pt x="2248813" y="1116503"/>
                </a:cubicBezTo>
                <a:lnTo>
                  <a:pt x="2305015" y="1116503"/>
                </a:lnTo>
                <a:lnTo>
                  <a:pt x="2305015" y="1188511"/>
                </a:lnTo>
                <a:lnTo>
                  <a:pt x="2305015" y="1188512"/>
                </a:lnTo>
                <a:lnTo>
                  <a:pt x="2248813" y="1188512"/>
                </a:lnTo>
                <a:cubicBezTo>
                  <a:pt x="2248752" y="1228825"/>
                  <a:pt x="2245285" y="1268550"/>
                  <a:pt x="2238454" y="1307429"/>
                </a:cubicBezTo>
                <a:lnTo>
                  <a:pt x="2293758" y="1317181"/>
                </a:lnTo>
                <a:lnTo>
                  <a:pt x="2281254" y="1388096"/>
                </a:lnTo>
                <a:lnTo>
                  <a:pt x="2227105" y="1378548"/>
                </a:lnTo>
                <a:cubicBezTo>
                  <a:pt x="2219102" y="1417923"/>
                  <a:pt x="2208767" y="1456477"/>
                  <a:pt x="2195819" y="1493928"/>
                </a:cubicBezTo>
                <a:lnTo>
                  <a:pt x="2247824" y="1512856"/>
                </a:lnTo>
                <a:lnTo>
                  <a:pt x="2231124" y="1558739"/>
                </a:lnTo>
                <a:lnTo>
                  <a:pt x="2223196" y="1580522"/>
                </a:lnTo>
                <a:lnTo>
                  <a:pt x="2223195" y="1580522"/>
                </a:lnTo>
                <a:lnTo>
                  <a:pt x="2171069" y="1561550"/>
                </a:lnTo>
                <a:cubicBezTo>
                  <a:pt x="2156863" y="1599010"/>
                  <a:pt x="2139950" y="1635169"/>
                  <a:pt x="2120930" y="1670052"/>
                </a:cubicBezTo>
                <a:lnTo>
                  <a:pt x="2168611" y="1697581"/>
                </a:lnTo>
                <a:lnTo>
                  <a:pt x="2161744" y="1709474"/>
                </a:lnTo>
                <a:lnTo>
                  <a:pt x="2132607" y="1759942"/>
                </a:lnTo>
                <a:lnTo>
                  <a:pt x="2084082" y="1731926"/>
                </a:lnTo>
                <a:cubicBezTo>
                  <a:pt x="2063978" y="1766461"/>
                  <a:pt x="2041053" y="1799122"/>
                  <a:pt x="2015719" y="1829828"/>
                </a:cubicBezTo>
                <a:lnTo>
                  <a:pt x="2058523" y="1865745"/>
                </a:lnTo>
                <a:lnTo>
                  <a:pt x="2035310" y="1893409"/>
                </a:lnTo>
                <a:lnTo>
                  <a:pt x="2012237" y="1920907"/>
                </a:lnTo>
                <a:lnTo>
                  <a:pt x="1969186" y="1884783"/>
                </a:lnTo>
                <a:cubicBezTo>
                  <a:pt x="1943485" y="1915275"/>
                  <a:pt x="1915275" y="1943485"/>
                  <a:pt x="1884783" y="1969186"/>
                </a:cubicBezTo>
                <a:lnTo>
                  <a:pt x="1920906" y="2012236"/>
                </a:lnTo>
                <a:lnTo>
                  <a:pt x="1920906" y="2012237"/>
                </a:lnTo>
                <a:lnTo>
                  <a:pt x="1892374" y="2036178"/>
                </a:lnTo>
                <a:lnTo>
                  <a:pt x="1865743" y="2058523"/>
                </a:lnTo>
                <a:lnTo>
                  <a:pt x="1829827" y="2015720"/>
                </a:lnTo>
                <a:cubicBezTo>
                  <a:pt x="1799122" y="2041054"/>
                  <a:pt x="1766461" y="2063978"/>
                  <a:pt x="1731926" y="2084082"/>
                </a:cubicBezTo>
                <a:lnTo>
                  <a:pt x="1759942" y="2132607"/>
                </a:lnTo>
                <a:lnTo>
                  <a:pt x="1697582" y="2168611"/>
                </a:lnTo>
                <a:lnTo>
                  <a:pt x="1670053" y="2120930"/>
                </a:lnTo>
                <a:cubicBezTo>
                  <a:pt x="1635170" y="2139950"/>
                  <a:pt x="1599010" y="2156863"/>
                  <a:pt x="1561549" y="2171070"/>
                </a:cubicBezTo>
                <a:lnTo>
                  <a:pt x="1580522" y="2223197"/>
                </a:lnTo>
                <a:lnTo>
                  <a:pt x="1520855" y="2244914"/>
                </a:lnTo>
                <a:lnTo>
                  <a:pt x="1512856" y="2247825"/>
                </a:lnTo>
                <a:lnTo>
                  <a:pt x="1493928" y="2195820"/>
                </a:lnTo>
                <a:cubicBezTo>
                  <a:pt x="1456477" y="2208768"/>
                  <a:pt x="1417923" y="2219103"/>
                  <a:pt x="1378548" y="2227106"/>
                </a:cubicBezTo>
                <a:lnTo>
                  <a:pt x="1388096" y="2281254"/>
                </a:lnTo>
                <a:lnTo>
                  <a:pt x="1327811" y="2291884"/>
                </a:lnTo>
                <a:lnTo>
                  <a:pt x="1317181" y="2293758"/>
                </a:lnTo>
                <a:lnTo>
                  <a:pt x="1307430" y="2238454"/>
                </a:lnTo>
                <a:cubicBezTo>
                  <a:pt x="1268551" y="2245286"/>
                  <a:pt x="1228826" y="2248753"/>
                  <a:pt x="1188513" y="2248814"/>
                </a:cubicBezTo>
                <a:lnTo>
                  <a:pt x="1188513" y="2305016"/>
                </a:lnTo>
                <a:lnTo>
                  <a:pt x="1116505" y="2305016"/>
                </a:lnTo>
                <a:lnTo>
                  <a:pt x="1116505" y="2305015"/>
                </a:lnTo>
                <a:lnTo>
                  <a:pt x="1116503" y="2305015"/>
                </a:lnTo>
                <a:lnTo>
                  <a:pt x="1116503" y="2248814"/>
                </a:lnTo>
                <a:cubicBezTo>
                  <a:pt x="1076191" y="2248753"/>
                  <a:pt x="1036466" y="2245286"/>
                  <a:pt x="997587" y="2238454"/>
                </a:cubicBezTo>
                <a:lnTo>
                  <a:pt x="987835" y="2293759"/>
                </a:lnTo>
                <a:lnTo>
                  <a:pt x="916920" y="2281255"/>
                </a:lnTo>
                <a:lnTo>
                  <a:pt x="916920" y="2281254"/>
                </a:lnTo>
                <a:lnTo>
                  <a:pt x="916919" y="2281254"/>
                </a:lnTo>
                <a:lnTo>
                  <a:pt x="926467" y="2227106"/>
                </a:lnTo>
                <a:cubicBezTo>
                  <a:pt x="887093" y="2219103"/>
                  <a:pt x="848539" y="2208768"/>
                  <a:pt x="811089" y="2195820"/>
                </a:cubicBezTo>
                <a:lnTo>
                  <a:pt x="792160" y="2247825"/>
                </a:lnTo>
                <a:lnTo>
                  <a:pt x="792159" y="2247825"/>
                </a:lnTo>
                <a:lnTo>
                  <a:pt x="724494" y="2223196"/>
                </a:lnTo>
                <a:lnTo>
                  <a:pt x="743467" y="2171070"/>
                </a:lnTo>
                <a:cubicBezTo>
                  <a:pt x="706007" y="2156863"/>
                  <a:pt x="669847" y="2139950"/>
                  <a:pt x="634964" y="2120930"/>
                </a:cubicBezTo>
                <a:lnTo>
                  <a:pt x="607435" y="2168611"/>
                </a:lnTo>
                <a:lnTo>
                  <a:pt x="545074" y="2132608"/>
                </a:lnTo>
                <a:lnTo>
                  <a:pt x="545074" y="2132607"/>
                </a:lnTo>
                <a:lnTo>
                  <a:pt x="545073" y="2132606"/>
                </a:lnTo>
                <a:lnTo>
                  <a:pt x="573089" y="2084081"/>
                </a:lnTo>
                <a:cubicBezTo>
                  <a:pt x="538555" y="2063977"/>
                  <a:pt x="505894" y="2041053"/>
                  <a:pt x="475189" y="2015719"/>
                </a:cubicBezTo>
                <a:lnTo>
                  <a:pt x="439271" y="2058524"/>
                </a:lnTo>
                <a:lnTo>
                  <a:pt x="401922" y="2027183"/>
                </a:lnTo>
                <a:lnTo>
                  <a:pt x="384109" y="2012237"/>
                </a:lnTo>
                <a:lnTo>
                  <a:pt x="420234" y="1969186"/>
                </a:lnTo>
                <a:cubicBezTo>
                  <a:pt x="389742" y="1943485"/>
                  <a:pt x="361531" y="1915275"/>
                  <a:pt x="335831" y="1884783"/>
                </a:cubicBezTo>
                <a:lnTo>
                  <a:pt x="292780" y="1920907"/>
                </a:lnTo>
                <a:lnTo>
                  <a:pt x="292779" y="1920906"/>
                </a:lnTo>
                <a:lnTo>
                  <a:pt x="292778" y="1920906"/>
                </a:lnTo>
                <a:lnTo>
                  <a:pt x="249590" y="1869435"/>
                </a:lnTo>
                <a:lnTo>
                  <a:pt x="246493" y="1865744"/>
                </a:lnTo>
                <a:lnTo>
                  <a:pt x="289297" y="1829827"/>
                </a:lnTo>
                <a:cubicBezTo>
                  <a:pt x="263963" y="1799122"/>
                  <a:pt x="241039" y="1766461"/>
                  <a:pt x="220935" y="1731926"/>
                </a:cubicBezTo>
                <a:lnTo>
                  <a:pt x="172409" y="1759942"/>
                </a:lnTo>
                <a:lnTo>
                  <a:pt x="136405" y="1697581"/>
                </a:lnTo>
                <a:lnTo>
                  <a:pt x="184086" y="1670052"/>
                </a:lnTo>
                <a:cubicBezTo>
                  <a:pt x="165066" y="1635169"/>
                  <a:pt x="148153" y="1599009"/>
                  <a:pt x="133947" y="1561548"/>
                </a:cubicBezTo>
                <a:lnTo>
                  <a:pt x="81819" y="1580521"/>
                </a:lnTo>
                <a:lnTo>
                  <a:pt x="68990" y="1545273"/>
                </a:lnTo>
                <a:lnTo>
                  <a:pt x="57190" y="1512855"/>
                </a:lnTo>
                <a:lnTo>
                  <a:pt x="109197" y="1493926"/>
                </a:lnTo>
                <a:cubicBezTo>
                  <a:pt x="96249" y="1456476"/>
                  <a:pt x="85914" y="1417922"/>
                  <a:pt x="77911" y="1378548"/>
                </a:cubicBezTo>
                <a:lnTo>
                  <a:pt x="23761" y="1388096"/>
                </a:lnTo>
                <a:lnTo>
                  <a:pt x="21307" y="1374174"/>
                </a:lnTo>
                <a:lnTo>
                  <a:pt x="11257" y="1317181"/>
                </a:lnTo>
                <a:lnTo>
                  <a:pt x="66563" y="1307429"/>
                </a:lnTo>
                <a:cubicBezTo>
                  <a:pt x="59731" y="1268550"/>
                  <a:pt x="56264" y="1228825"/>
                  <a:pt x="56203" y="1188512"/>
                </a:cubicBezTo>
                <a:lnTo>
                  <a:pt x="0" y="1188512"/>
                </a:lnTo>
                <a:lnTo>
                  <a:pt x="0" y="1116503"/>
                </a:lnTo>
                <a:lnTo>
                  <a:pt x="56203" y="1116503"/>
                </a:lnTo>
                <a:cubicBezTo>
                  <a:pt x="56264" y="1076190"/>
                  <a:pt x="59732" y="1036465"/>
                  <a:pt x="66563" y="997586"/>
                </a:cubicBezTo>
                <a:lnTo>
                  <a:pt x="11258" y="987834"/>
                </a:lnTo>
                <a:lnTo>
                  <a:pt x="18836" y="944857"/>
                </a:lnTo>
                <a:lnTo>
                  <a:pt x="23761" y="916920"/>
                </a:lnTo>
                <a:lnTo>
                  <a:pt x="23762" y="916920"/>
                </a:lnTo>
                <a:lnTo>
                  <a:pt x="77912" y="926468"/>
                </a:lnTo>
                <a:cubicBezTo>
                  <a:pt x="85915" y="887093"/>
                  <a:pt x="96250" y="848539"/>
                  <a:pt x="109198" y="811089"/>
                </a:cubicBezTo>
                <a:lnTo>
                  <a:pt x="57191" y="792160"/>
                </a:lnTo>
                <a:lnTo>
                  <a:pt x="81820" y="724495"/>
                </a:lnTo>
                <a:lnTo>
                  <a:pt x="81820" y="724494"/>
                </a:lnTo>
                <a:lnTo>
                  <a:pt x="133948" y="743467"/>
                </a:lnTo>
                <a:cubicBezTo>
                  <a:pt x="148154" y="706007"/>
                  <a:pt x="165067" y="669847"/>
                  <a:pt x="184087" y="634964"/>
                </a:cubicBezTo>
                <a:lnTo>
                  <a:pt x="136405" y="607435"/>
                </a:lnTo>
                <a:lnTo>
                  <a:pt x="172409" y="545074"/>
                </a:lnTo>
                <a:lnTo>
                  <a:pt x="172410" y="545074"/>
                </a:lnTo>
                <a:lnTo>
                  <a:pt x="220936" y="573090"/>
                </a:lnTo>
                <a:cubicBezTo>
                  <a:pt x="241040" y="538556"/>
                  <a:pt x="263964" y="505895"/>
                  <a:pt x="289299" y="475189"/>
                </a:cubicBezTo>
                <a:lnTo>
                  <a:pt x="246494" y="439272"/>
                </a:lnTo>
                <a:lnTo>
                  <a:pt x="246493" y="439271"/>
                </a:lnTo>
                <a:lnTo>
                  <a:pt x="290455" y="386879"/>
                </a:lnTo>
                <a:lnTo>
                  <a:pt x="292779" y="384110"/>
                </a:lnTo>
                <a:lnTo>
                  <a:pt x="292779" y="384109"/>
                </a:lnTo>
                <a:lnTo>
                  <a:pt x="335832" y="420234"/>
                </a:lnTo>
                <a:cubicBezTo>
                  <a:pt x="361532" y="389742"/>
                  <a:pt x="389743" y="361532"/>
                  <a:pt x="420235" y="335832"/>
                </a:cubicBezTo>
                <a:lnTo>
                  <a:pt x="384109" y="292779"/>
                </a:lnTo>
                <a:lnTo>
                  <a:pt x="384110" y="292779"/>
                </a:lnTo>
                <a:lnTo>
                  <a:pt x="439272" y="246494"/>
                </a:lnTo>
                <a:lnTo>
                  <a:pt x="475189" y="289299"/>
                </a:lnTo>
                <a:cubicBezTo>
                  <a:pt x="505895" y="263964"/>
                  <a:pt x="538556" y="241040"/>
                  <a:pt x="573091" y="220936"/>
                </a:cubicBezTo>
                <a:lnTo>
                  <a:pt x="545074" y="172410"/>
                </a:lnTo>
                <a:lnTo>
                  <a:pt x="607435" y="136406"/>
                </a:lnTo>
                <a:lnTo>
                  <a:pt x="634964" y="184088"/>
                </a:lnTo>
                <a:cubicBezTo>
                  <a:pt x="669848" y="165067"/>
                  <a:pt x="706008" y="148154"/>
                  <a:pt x="743468" y="133948"/>
                </a:cubicBezTo>
                <a:lnTo>
                  <a:pt x="724495" y="81820"/>
                </a:lnTo>
                <a:lnTo>
                  <a:pt x="759743" y="68991"/>
                </a:lnTo>
                <a:lnTo>
                  <a:pt x="792161" y="57191"/>
                </a:lnTo>
                <a:lnTo>
                  <a:pt x="811090" y="109198"/>
                </a:lnTo>
                <a:cubicBezTo>
                  <a:pt x="848540" y="96250"/>
                  <a:pt x="887094" y="85915"/>
                  <a:pt x="926468" y="77912"/>
                </a:cubicBezTo>
                <a:lnTo>
                  <a:pt x="916920" y="23762"/>
                </a:lnTo>
                <a:lnTo>
                  <a:pt x="930842" y="21308"/>
                </a:lnTo>
                <a:lnTo>
                  <a:pt x="987835" y="11258"/>
                </a:lnTo>
                <a:lnTo>
                  <a:pt x="997587" y="66564"/>
                </a:lnTo>
                <a:cubicBezTo>
                  <a:pt x="1036466" y="59732"/>
                  <a:pt x="1076191" y="56265"/>
                  <a:pt x="1116503" y="56204"/>
                </a:cubicBezTo>
                <a:lnTo>
                  <a:pt x="1116503" y="1"/>
                </a:lnTo>
                <a:lnTo>
                  <a:pt x="1116504" y="1"/>
                </a:lnTo>
                <a:close/>
              </a:path>
            </a:pathLst>
          </a:cu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139700" dist="88900" dir="5400000" sx="93000" sy="93000" algn="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7982198" y="2145584"/>
            <a:ext cx="1932392" cy="1933203"/>
          </a:xfrm>
          <a:custGeom>
            <a:avLst/>
            <a:gdLst/>
            <a:ahLst/>
            <a:cxnLst/>
            <a:rect l="l" t="t" r="r" b="b"/>
            <a:pathLst>
              <a:path w="2305015" h="2305016">
                <a:moveTo>
                  <a:pt x="1116504" y="0"/>
                </a:moveTo>
                <a:lnTo>
                  <a:pt x="1188513" y="0"/>
                </a:lnTo>
                <a:lnTo>
                  <a:pt x="1188513" y="56204"/>
                </a:lnTo>
                <a:cubicBezTo>
                  <a:pt x="1228826" y="56265"/>
                  <a:pt x="1268550" y="59732"/>
                  <a:pt x="1307429" y="66564"/>
                </a:cubicBezTo>
                <a:lnTo>
                  <a:pt x="1317181" y="11258"/>
                </a:lnTo>
                <a:lnTo>
                  <a:pt x="1347579" y="16618"/>
                </a:lnTo>
                <a:lnTo>
                  <a:pt x="1388096" y="23762"/>
                </a:lnTo>
                <a:lnTo>
                  <a:pt x="1378548" y="77912"/>
                </a:lnTo>
                <a:cubicBezTo>
                  <a:pt x="1417923" y="85915"/>
                  <a:pt x="1456476" y="96250"/>
                  <a:pt x="1493927" y="109198"/>
                </a:cubicBezTo>
                <a:lnTo>
                  <a:pt x="1512855" y="57192"/>
                </a:lnTo>
                <a:lnTo>
                  <a:pt x="1512856" y="57192"/>
                </a:lnTo>
                <a:lnTo>
                  <a:pt x="1512857" y="57192"/>
                </a:lnTo>
                <a:lnTo>
                  <a:pt x="1564604" y="76027"/>
                </a:lnTo>
                <a:lnTo>
                  <a:pt x="1580521" y="81820"/>
                </a:lnTo>
                <a:lnTo>
                  <a:pt x="1580522" y="81821"/>
                </a:lnTo>
                <a:lnTo>
                  <a:pt x="1561549" y="133948"/>
                </a:lnTo>
                <a:cubicBezTo>
                  <a:pt x="1599009" y="148154"/>
                  <a:pt x="1635168" y="165067"/>
                  <a:pt x="1670051" y="184087"/>
                </a:cubicBezTo>
                <a:lnTo>
                  <a:pt x="1697580" y="136405"/>
                </a:lnTo>
                <a:lnTo>
                  <a:pt x="1759941" y="172409"/>
                </a:lnTo>
                <a:lnTo>
                  <a:pt x="1759942" y="172410"/>
                </a:lnTo>
                <a:lnTo>
                  <a:pt x="1731926" y="220936"/>
                </a:lnTo>
                <a:cubicBezTo>
                  <a:pt x="1766460" y="241040"/>
                  <a:pt x="1799121" y="263964"/>
                  <a:pt x="1829826" y="289298"/>
                </a:cubicBezTo>
                <a:lnTo>
                  <a:pt x="1865744" y="246493"/>
                </a:lnTo>
                <a:lnTo>
                  <a:pt x="1920906" y="292779"/>
                </a:lnTo>
                <a:lnTo>
                  <a:pt x="1920907" y="292780"/>
                </a:lnTo>
                <a:lnTo>
                  <a:pt x="1884782" y="335832"/>
                </a:lnTo>
                <a:cubicBezTo>
                  <a:pt x="1915274" y="361532"/>
                  <a:pt x="1943485" y="389743"/>
                  <a:pt x="1969185" y="420235"/>
                </a:cubicBezTo>
                <a:lnTo>
                  <a:pt x="2012237" y="384110"/>
                </a:lnTo>
                <a:lnTo>
                  <a:pt x="2054670" y="434681"/>
                </a:lnTo>
                <a:lnTo>
                  <a:pt x="2058522" y="439272"/>
                </a:lnTo>
                <a:lnTo>
                  <a:pt x="2015718" y="475189"/>
                </a:lnTo>
                <a:cubicBezTo>
                  <a:pt x="2041052" y="505895"/>
                  <a:pt x="2063977" y="538556"/>
                  <a:pt x="2084080" y="573090"/>
                </a:cubicBezTo>
                <a:lnTo>
                  <a:pt x="2132606" y="545074"/>
                </a:lnTo>
                <a:lnTo>
                  <a:pt x="2168610" y="607434"/>
                </a:lnTo>
                <a:lnTo>
                  <a:pt x="2120929" y="634963"/>
                </a:lnTo>
                <a:cubicBezTo>
                  <a:pt x="2139949" y="669847"/>
                  <a:pt x="2156862" y="706007"/>
                  <a:pt x="2171069" y="743467"/>
                </a:cubicBezTo>
                <a:lnTo>
                  <a:pt x="2223196" y="724494"/>
                </a:lnTo>
                <a:lnTo>
                  <a:pt x="2244913" y="784161"/>
                </a:lnTo>
                <a:lnTo>
                  <a:pt x="2247824" y="792160"/>
                </a:lnTo>
                <a:lnTo>
                  <a:pt x="2195819" y="811089"/>
                </a:lnTo>
                <a:cubicBezTo>
                  <a:pt x="2208767" y="848539"/>
                  <a:pt x="2219102" y="887093"/>
                  <a:pt x="2227105" y="926468"/>
                </a:cubicBezTo>
                <a:lnTo>
                  <a:pt x="2281253" y="916920"/>
                </a:lnTo>
                <a:lnTo>
                  <a:pt x="2291883" y="977205"/>
                </a:lnTo>
                <a:lnTo>
                  <a:pt x="2293757" y="987835"/>
                </a:lnTo>
                <a:lnTo>
                  <a:pt x="2238453" y="997587"/>
                </a:lnTo>
                <a:cubicBezTo>
                  <a:pt x="2245285" y="1036466"/>
                  <a:pt x="2248752" y="1076191"/>
                  <a:pt x="2248813" y="1116503"/>
                </a:cubicBezTo>
                <a:lnTo>
                  <a:pt x="2305015" y="1116503"/>
                </a:lnTo>
                <a:lnTo>
                  <a:pt x="2305015" y="1188511"/>
                </a:lnTo>
                <a:lnTo>
                  <a:pt x="2305015" y="1188512"/>
                </a:lnTo>
                <a:lnTo>
                  <a:pt x="2248813" y="1188512"/>
                </a:lnTo>
                <a:cubicBezTo>
                  <a:pt x="2248752" y="1228825"/>
                  <a:pt x="2245285" y="1268550"/>
                  <a:pt x="2238454" y="1307429"/>
                </a:cubicBezTo>
                <a:lnTo>
                  <a:pt x="2293758" y="1317181"/>
                </a:lnTo>
                <a:lnTo>
                  <a:pt x="2281254" y="1388096"/>
                </a:lnTo>
                <a:lnTo>
                  <a:pt x="2227105" y="1378548"/>
                </a:lnTo>
                <a:cubicBezTo>
                  <a:pt x="2219102" y="1417923"/>
                  <a:pt x="2208767" y="1456477"/>
                  <a:pt x="2195819" y="1493928"/>
                </a:cubicBezTo>
                <a:lnTo>
                  <a:pt x="2247824" y="1512856"/>
                </a:lnTo>
                <a:lnTo>
                  <a:pt x="2231124" y="1558739"/>
                </a:lnTo>
                <a:lnTo>
                  <a:pt x="2223196" y="1580522"/>
                </a:lnTo>
                <a:lnTo>
                  <a:pt x="2223195" y="1580522"/>
                </a:lnTo>
                <a:lnTo>
                  <a:pt x="2171069" y="1561550"/>
                </a:lnTo>
                <a:cubicBezTo>
                  <a:pt x="2156863" y="1599010"/>
                  <a:pt x="2139950" y="1635169"/>
                  <a:pt x="2120930" y="1670052"/>
                </a:cubicBezTo>
                <a:lnTo>
                  <a:pt x="2168611" y="1697581"/>
                </a:lnTo>
                <a:lnTo>
                  <a:pt x="2161744" y="1709474"/>
                </a:lnTo>
                <a:lnTo>
                  <a:pt x="2132607" y="1759942"/>
                </a:lnTo>
                <a:lnTo>
                  <a:pt x="2084082" y="1731926"/>
                </a:lnTo>
                <a:cubicBezTo>
                  <a:pt x="2063978" y="1766461"/>
                  <a:pt x="2041053" y="1799122"/>
                  <a:pt x="2015719" y="1829828"/>
                </a:cubicBezTo>
                <a:lnTo>
                  <a:pt x="2058523" y="1865745"/>
                </a:lnTo>
                <a:lnTo>
                  <a:pt x="2035310" y="1893409"/>
                </a:lnTo>
                <a:lnTo>
                  <a:pt x="2012237" y="1920907"/>
                </a:lnTo>
                <a:lnTo>
                  <a:pt x="1969186" y="1884783"/>
                </a:lnTo>
                <a:cubicBezTo>
                  <a:pt x="1943485" y="1915275"/>
                  <a:pt x="1915275" y="1943485"/>
                  <a:pt x="1884783" y="1969186"/>
                </a:cubicBezTo>
                <a:lnTo>
                  <a:pt x="1920906" y="2012236"/>
                </a:lnTo>
                <a:lnTo>
                  <a:pt x="1920906" y="2012237"/>
                </a:lnTo>
                <a:lnTo>
                  <a:pt x="1892374" y="2036178"/>
                </a:lnTo>
                <a:lnTo>
                  <a:pt x="1865743" y="2058523"/>
                </a:lnTo>
                <a:lnTo>
                  <a:pt x="1829827" y="2015720"/>
                </a:lnTo>
                <a:cubicBezTo>
                  <a:pt x="1799122" y="2041054"/>
                  <a:pt x="1766461" y="2063978"/>
                  <a:pt x="1731926" y="2084082"/>
                </a:cubicBezTo>
                <a:lnTo>
                  <a:pt x="1759942" y="2132607"/>
                </a:lnTo>
                <a:lnTo>
                  <a:pt x="1697582" y="2168611"/>
                </a:lnTo>
                <a:lnTo>
                  <a:pt x="1670053" y="2120930"/>
                </a:lnTo>
                <a:cubicBezTo>
                  <a:pt x="1635170" y="2139950"/>
                  <a:pt x="1599010" y="2156863"/>
                  <a:pt x="1561549" y="2171070"/>
                </a:cubicBezTo>
                <a:lnTo>
                  <a:pt x="1580522" y="2223197"/>
                </a:lnTo>
                <a:lnTo>
                  <a:pt x="1520855" y="2244914"/>
                </a:lnTo>
                <a:lnTo>
                  <a:pt x="1512856" y="2247825"/>
                </a:lnTo>
                <a:lnTo>
                  <a:pt x="1493928" y="2195820"/>
                </a:lnTo>
                <a:cubicBezTo>
                  <a:pt x="1456477" y="2208768"/>
                  <a:pt x="1417923" y="2219103"/>
                  <a:pt x="1378548" y="2227106"/>
                </a:cubicBezTo>
                <a:lnTo>
                  <a:pt x="1388096" y="2281254"/>
                </a:lnTo>
                <a:lnTo>
                  <a:pt x="1327811" y="2291884"/>
                </a:lnTo>
                <a:lnTo>
                  <a:pt x="1317181" y="2293758"/>
                </a:lnTo>
                <a:lnTo>
                  <a:pt x="1307430" y="2238454"/>
                </a:lnTo>
                <a:cubicBezTo>
                  <a:pt x="1268551" y="2245286"/>
                  <a:pt x="1228826" y="2248753"/>
                  <a:pt x="1188513" y="2248814"/>
                </a:cubicBezTo>
                <a:lnTo>
                  <a:pt x="1188513" y="2305016"/>
                </a:lnTo>
                <a:lnTo>
                  <a:pt x="1116505" y="2305016"/>
                </a:lnTo>
                <a:lnTo>
                  <a:pt x="1116505" y="2305015"/>
                </a:lnTo>
                <a:lnTo>
                  <a:pt x="1116503" y="2305015"/>
                </a:lnTo>
                <a:lnTo>
                  <a:pt x="1116503" y="2248814"/>
                </a:lnTo>
                <a:cubicBezTo>
                  <a:pt x="1076191" y="2248753"/>
                  <a:pt x="1036466" y="2245286"/>
                  <a:pt x="997587" y="2238454"/>
                </a:cubicBezTo>
                <a:lnTo>
                  <a:pt x="987835" y="2293759"/>
                </a:lnTo>
                <a:lnTo>
                  <a:pt x="916920" y="2281255"/>
                </a:lnTo>
                <a:lnTo>
                  <a:pt x="916920" y="2281254"/>
                </a:lnTo>
                <a:lnTo>
                  <a:pt x="916919" y="2281254"/>
                </a:lnTo>
                <a:lnTo>
                  <a:pt x="926467" y="2227106"/>
                </a:lnTo>
                <a:cubicBezTo>
                  <a:pt x="887093" y="2219103"/>
                  <a:pt x="848539" y="2208768"/>
                  <a:pt x="811089" y="2195820"/>
                </a:cubicBezTo>
                <a:lnTo>
                  <a:pt x="792160" y="2247825"/>
                </a:lnTo>
                <a:lnTo>
                  <a:pt x="792159" y="2247825"/>
                </a:lnTo>
                <a:lnTo>
                  <a:pt x="724494" y="2223196"/>
                </a:lnTo>
                <a:lnTo>
                  <a:pt x="743467" y="2171070"/>
                </a:lnTo>
                <a:cubicBezTo>
                  <a:pt x="706007" y="2156863"/>
                  <a:pt x="669847" y="2139950"/>
                  <a:pt x="634964" y="2120930"/>
                </a:cubicBezTo>
                <a:lnTo>
                  <a:pt x="607435" y="2168611"/>
                </a:lnTo>
                <a:lnTo>
                  <a:pt x="545074" y="2132608"/>
                </a:lnTo>
                <a:lnTo>
                  <a:pt x="545074" y="2132607"/>
                </a:lnTo>
                <a:lnTo>
                  <a:pt x="545073" y="2132606"/>
                </a:lnTo>
                <a:lnTo>
                  <a:pt x="573089" y="2084081"/>
                </a:lnTo>
                <a:cubicBezTo>
                  <a:pt x="538555" y="2063977"/>
                  <a:pt x="505894" y="2041053"/>
                  <a:pt x="475189" y="2015719"/>
                </a:cubicBezTo>
                <a:lnTo>
                  <a:pt x="439271" y="2058524"/>
                </a:lnTo>
                <a:lnTo>
                  <a:pt x="401922" y="2027183"/>
                </a:lnTo>
                <a:lnTo>
                  <a:pt x="384109" y="2012237"/>
                </a:lnTo>
                <a:lnTo>
                  <a:pt x="420234" y="1969186"/>
                </a:lnTo>
                <a:cubicBezTo>
                  <a:pt x="389742" y="1943485"/>
                  <a:pt x="361531" y="1915275"/>
                  <a:pt x="335831" y="1884783"/>
                </a:cubicBezTo>
                <a:lnTo>
                  <a:pt x="292780" y="1920907"/>
                </a:lnTo>
                <a:lnTo>
                  <a:pt x="292779" y="1920906"/>
                </a:lnTo>
                <a:lnTo>
                  <a:pt x="292778" y="1920906"/>
                </a:lnTo>
                <a:lnTo>
                  <a:pt x="249590" y="1869435"/>
                </a:lnTo>
                <a:lnTo>
                  <a:pt x="246493" y="1865744"/>
                </a:lnTo>
                <a:lnTo>
                  <a:pt x="289297" y="1829827"/>
                </a:lnTo>
                <a:cubicBezTo>
                  <a:pt x="263963" y="1799122"/>
                  <a:pt x="241039" y="1766461"/>
                  <a:pt x="220935" y="1731926"/>
                </a:cubicBezTo>
                <a:lnTo>
                  <a:pt x="172409" y="1759942"/>
                </a:lnTo>
                <a:lnTo>
                  <a:pt x="136405" y="1697581"/>
                </a:lnTo>
                <a:lnTo>
                  <a:pt x="184086" y="1670052"/>
                </a:lnTo>
                <a:cubicBezTo>
                  <a:pt x="165066" y="1635169"/>
                  <a:pt x="148153" y="1599009"/>
                  <a:pt x="133947" y="1561548"/>
                </a:cubicBezTo>
                <a:lnTo>
                  <a:pt x="81819" y="1580521"/>
                </a:lnTo>
                <a:lnTo>
                  <a:pt x="68990" y="1545273"/>
                </a:lnTo>
                <a:lnTo>
                  <a:pt x="57190" y="1512855"/>
                </a:lnTo>
                <a:lnTo>
                  <a:pt x="109197" y="1493926"/>
                </a:lnTo>
                <a:cubicBezTo>
                  <a:pt x="96249" y="1456476"/>
                  <a:pt x="85914" y="1417922"/>
                  <a:pt x="77911" y="1378548"/>
                </a:cubicBezTo>
                <a:lnTo>
                  <a:pt x="23761" y="1388096"/>
                </a:lnTo>
                <a:lnTo>
                  <a:pt x="21307" y="1374174"/>
                </a:lnTo>
                <a:lnTo>
                  <a:pt x="11257" y="1317181"/>
                </a:lnTo>
                <a:lnTo>
                  <a:pt x="66563" y="1307429"/>
                </a:lnTo>
                <a:cubicBezTo>
                  <a:pt x="59731" y="1268550"/>
                  <a:pt x="56264" y="1228825"/>
                  <a:pt x="56203" y="1188512"/>
                </a:cubicBezTo>
                <a:lnTo>
                  <a:pt x="0" y="1188512"/>
                </a:lnTo>
                <a:lnTo>
                  <a:pt x="0" y="1116503"/>
                </a:lnTo>
                <a:lnTo>
                  <a:pt x="56203" y="1116503"/>
                </a:lnTo>
                <a:cubicBezTo>
                  <a:pt x="56264" y="1076190"/>
                  <a:pt x="59732" y="1036465"/>
                  <a:pt x="66563" y="997586"/>
                </a:cubicBezTo>
                <a:lnTo>
                  <a:pt x="11258" y="987834"/>
                </a:lnTo>
                <a:lnTo>
                  <a:pt x="18836" y="944857"/>
                </a:lnTo>
                <a:lnTo>
                  <a:pt x="23761" y="916920"/>
                </a:lnTo>
                <a:lnTo>
                  <a:pt x="23762" y="916920"/>
                </a:lnTo>
                <a:lnTo>
                  <a:pt x="77912" y="926468"/>
                </a:lnTo>
                <a:cubicBezTo>
                  <a:pt x="85915" y="887093"/>
                  <a:pt x="96250" y="848539"/>
                  <a:pt x="109198" y="811089"/>
                </a:cubicBezTo>
                <a:lnTo>
                  <a:pt x="57191" y="792160"/>
                </a:lnTo>
                <a:lnTo>
                  <a:pt x="81820" y="724495"/>
                </a:lnTo>
                <a:lnTo>
                  <a:pt x="81820" y="724494"/>
                </a:lnTo>
                <a:lnTo>
                  <a:pt x="133948" y="743467"/>
                </a:lnTo>
                <a:cubicBezTo>
                  <a:pt x="148154" y="706007"/>
                  <a:pt x="165067" y="669847"/>
                  <a:pt x="184087" y="634964"/>
                </a:cubicBezTo>
                <a:lnTo>
                  <a:pt x="136405" y="607435"/>
                </a:lnTo>
                <a:lnTo>
                  <a:pt x="172409" y="545074"/>
                </a:lnTo>
                <a:lnTo>
                  <a:pt x="172410" y="545074"/>
                </a:lnTo>
                <a:lnTo>
                  <a:pt x="220936" y="573090"/>
                </a:lnTo>
                <a:cubicBezTo>
                  <a:pt x="241040" y="538556"/>
                  <a:pt x="263964" y="505895"/>
                  <a:pt x="289299" y="475189"/>
                </a:cubicBezTo>
                <a:lnTo>
                  <a:pt x="246494" y="439272"/>
                </a:lnTo>
                <a:lnTo>
                  <a:pt x="246493" y="439271"/>
                </a:lnTo>
                <a:lnTo>
                  <a:pt x="290455" y="386879"/>
                </a:lnTo>
                <a:lnTo>
                  <a:pt x="292779" y="384110"/>
                </a:lnTo>
                <a:lnTo>
                  <a:pt x="292779" y="384109"/>
                </a:lnTo>
                <a:lnTo>
                  <a:pt x="335832" y="420234"/>
                </a:lnTo>
                <a:cubicBezTo>
                  <a:pt x="361532" y="389742"/>
                  <a:pt x="389743" y="361532"/>
                  <a:pt x="420235" y="335832"/>
                </a:cubicBezTo>
                <a:lnTo>
                  <a:pt x="384109" y="292779"/>
                </a:lnTo>
                <a:lnTo>
                  <a:pt x="384110" y="292779"/>
                </a:lnTo>
                <a:lnTo>
                  <a:pt x="439272" y="246494"/>
                </a:lnTo>
                <a:lnTo>
                  <a:pt x="475189" y="289299"/>
                </a:lnTo>
                <a:cubicBezTo>
                  <a:pt x="505895" y="263964"/>
                  <a:pt x="538556" y="241040"/>
                  <a:pt x="573091" y="220936"/>
                </a:cubicBezTo>
                <a:lnTo>
                  <a:pt x="545074" y="172410"/>
                </a:lnTo>
                <a:lnTo>
                  <a:pt x="607435" y="136406"/>
                </a:lnTo>
                <a:lnTo>
                  <a:pt x="634964" y="184088"/>
                </a:lnTo>
                <a:cubicBezTo>
                  <a:pt x="669848" y="165067"/>
                  <a:pt x="706008" y="148154"/>
                  <a:pt x="743468" y="133948"/>
                </a:cubicBezTo>
                <a:lnTo>
                  <a:pt x="724495" y="81820"/>
                </a:lnTo>
                <a:lnTo>
                  <a:pt x="759743" y="68991"/>
                </a:lnTo>
                <a:lnTo>
                  <a:pt x="792161" y="57191"/>
                </a:lnTo>
                <a:lnTo>
                  <a:pt x="811090" y="109198"/>
                </a:lnTo>
                <a:cubicBezTo>
                  <a:pt x="848540" y="96250"/>
                  <a:pt x="887094" y="85915"/>
                  <a:pt x="926468" y="77912"/>
                </a:cubicBezTo>
                <a:lnTo>
                  <a:pt x="916920" y="23762"/>
                </a:lnTo>
                <a:lnTo>
                  <a:pt x="930842" y="21308"/>
                </a:lnTo>
                <a:lnTo>
                  <a:pt x="987835" y="11258"/>
                </a:lnTo>
                <a:lnTo>
                  <a:pt x="997587" y="66564"/>
                </a:lnTo>
                <a:cubicBezTo>
                  <a:pt x="1036466" y="59732"/>
                  <a:pt x="1076191" y="56265"/>
                  <a:pt x="1116503" y="56204"/>
                </a:cubicBezTo>
                <a:lnTo>
                  <a:pt x="1116503" y="1"/>
                </a:lnTo>
                <a:lnTo>
                  <a:pt x="1116504" y="1"/>
                </a:lnTo>
                <a:close/>
              </a:path>
            </a:pathLst>
          </a:custGeom>
          <a:solidFill>
            <a:srgbClr val="01ACBE"/>
          </a:solidFill>
          <a:ln w="19050">
            <a:solidFill>
              <a:schemeClr val="bg1"/>
            </a:solidFill>
          </a:ln>
          <a:effectLst>
            <a:outerShdw blurRad="139700" dist="88900" dir="5400000" sx="93000" sy="93000" algn="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537746" y="2638572"/>
            <a:ext cx="1307175" cy="769615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共同</a:t>
            </a:r>
            <a:endParaRPr lang="en-US" altLang="zh-CN" sz="2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奋斗目标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24897" y="3466163"/>
            <a:ext cx="1307175" cy="708046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协调</a:t>
            </a:r>
            <a:endParaRPr lang="en-US" altLang="zh-CN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工作计划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533" y="3105257"/>
            <a:ext cx="1307175" cy="708046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协调</a:t>
            </a:r>
            <a:endParaRPr lang="en-US" altLang="zh-CN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职位关系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587860" y="2284461"/>
            <a:ext cx="1307175" cy="708046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协调</a:t>
            </a:r>
            <a:endParaRPr lang="en-US" altLang="zh-CN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思想认知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279653" y="2632765"/>
            <a:ext cx="1435666" cy="892755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协调</a:t>
            </a:r>
            <a:endParaRPr lang="en-US" altLang="zh-CN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工作执行</a:t>
            </a:r>
          </a:p>
        </p:txBody>
      </p:sp>
      <p:sp>
        <p:nvSpPr>
          <p:cNvPr id="20" name="矩形 19"/>
          <p:cNvSpPr/>
          <p:nvPr/>
        </p:nvSpPr>
        <p:spPr>
          <a:xfrm flipV="1">
            <a:off x="2138" y="4859366"/>
            <a:ext cx="12188276" cy="6096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504"/>
          <p:cNvSpPr txBox="1"/>
          <p:nvPr/>
        </p:nvSpPr>
        <p:spPr>
          <a:xfrm>
            <a:off x="2068935" y="5102227"/>
            <a:ext cx="8260282" cy="700536"/>
          </a:xfrm>
          <a:prstGeom prst="rect">
            <a:avLst/>
          </a:prstGeom>
          <a:noFill/>
        </p:spPr>
        <p:txBody>
          <a:bodyPr wrap="square" lIns="91401" tIns="45700" rIns="91401" bIns="45700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右键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点击图片选择设置图片格式可直接替换图片。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粘贴。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录入上述图表的综合描述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在此录入上述图表的综合描述说明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23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等腰三角形 23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沟通协调力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88691762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100"/>
                            </p:stCondLst>
                            <p:childTnLst>
                              <p:par>
                                <p:cTn id="38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3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850"/>
                            </p:stCondLst>
                            <p:childTnLst>
                              <p:par>
                                <p:cTn id="49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1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600"/>
                            </p:stCondLst>
                            <p:childTnLst>
                              <p:par>
                                <p:cTn id="60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8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350"/>
                            </p:stCondLst>
                            <p:childTnLst>
                              <p:par>
                                <p:cTn id="71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96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1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6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  <p:bldP spid="19" grpId="0"/>
      <p:bldP spid="20" grpId="0" animBg="1"/>
      <p:bldP spid="21" grpId="0"/>
      <p:bldP spid="25" grpId="0"/>
      <p:bldP spid="26" grpId="0" animBg="1"/>
      <p:bldP spid="26" grpId="1" animBg="1"/>
      <p:bldP spid="27" grpId="0"/>
      <p:bldP spid="27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021468" y="2033021"/>
            <a:ext cx="2448626" cy="2737572"/>
          </a:xfrm>
          <a:prstGeom prst="rect">
            <a:avLst/>
          </a:prstGeom>
          <a:solidFill>
            <a:srgbClr val="01ACBE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129607" y="4986719"/>
            <a:ext cx="2232345" cy="504290"/>
          </a:xfrm>
          <a:prstGeom prst="rect">
            <a:avLst/>
          </a:prstGeom>
          <a:solidFill>
            <a:srgbClr val="FC6E5B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1" name="Rectangle 42"/>
          <p:cNvSpPr/>
          <p:nvPr/>
        </p:nvSpPr>
        <p:spPr>
          <a:xfrm flipH="1">
            <a:off x="2341587" y="5112194"/>
            <a:ext cx="1808392" cy="25334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战略执行力</a:t>
            </a:r>
          </a:p>
        </p:txBody>
      </p:sp>
      <p:sp>
        <p:nvSpPr>
          <p:cNvPr id="12" name="Rectangle 42"/>
          <p:cNvSpPr/>
          <p:nvPr/>
        </p:nvSpPr>
        <p:spPr>
          <a:xfrm flipH="1">
            <a:off x="2141662" y="5587481"/>
            <a:ext cx="2151034" cy="36020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加入你的文字描述，加入你的文字描述你的文字。</a:t>
            </a:r>
          </a:p>
        </p:txBody>
      </p:sp>
      <p:sp>
        <p:nvSpPr>
          <p:cNvPr id="13" name="矩形 12"/>
          <p:cNvSpPr/>
          <p:nvPr/>
        </p:nvSpPr>
        <p:spPr>
          <a:xfrm>
            <a:off x="4901665" y="2033021"/>
            <a:ext cx="2448626" cy="2737572"/>
          </a:xfrm>
          <a:prstGeom prst="rect">
            <a:avLst/>
          </a:prstGeom>
          <a:solidFill>
            <a:srgbClr val="01ACBE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5009804" y="4986719"/>
            <a:ext cx="2232345" cy="504290"/>
          </a:xfrm>
          <a:prstGeom prst="rect">
            <a:avLst/>
          </a:prstGeom>
          <a:solidFill>
            <a:srgbClr val="FC6E5B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5" name="Rectangle 42"/>
          <p:cNvSpPr/>
          <p:nvPr/>
        </p:nvSpPr>
        <p:spPr>
          <a:xfrm flipH="1">
            <a:off x="5272578" y="5099491"/>
            <a:ext cx="1808392" cy="25334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战略执行力</a:t>
            </a:r>
          </a:p>
        </p:txBody>
      </p:sp>
      <p:sp>
        <p:nvSpPr>
          <p:cNvPr id="16" name="Rectangle 42"/>
          <p:cNvSpPr/>
          <p:nvPr/>
        </p:nvSpPr>
        <p:spPr>
          <a:xfrm flipH="1">
            <a:off x="5021859" y="5587481"/>
            <a:ext cx="2151034" cy="36020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加入你的文字描述，加入你的文字描述你的文字。</a:t>
            </a:r>
          </a:p>
        </p:txBody>
      </p:sp>
      <p:sp>
        <p:nvSpPr>
          <p:cNvPr id="17" name="矩形 16"/>
          <p:cNvSpPr/>
          <p:nvPr/>
        </p:nvSpPr>
        <p:spPr>
          <a:xfrm>
            <a:off x="7782112" y="2033021"/>
            <a:ext cx="2448626" cy="2737572"/>
          </a:xfrm>
          <a:prstGeom prst="rect">
            <a:avLst/>
          </a:prstGeom>
          <a:solidFill>
            <a:srgbClr val="01ACBE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7890249" y="4986719"/>
            <a:ext cx="2232345" cy="504290"/>
          </a:xfrm>
          <a:prstGeom prst="rect">
            <a:avLst/>
          </a:prstGeom>
          <a:solidFill>
            <a:srgbClr val="FC6E5B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20" name="Rectangle 42"/>
          <p:cNvSpPr/>
          <p:nvPr/>
        </p:nvSpPr>
        <p:spPr>
          <a:xfrm flipH="1">
            <a:off x="8153025" y="5099491"/>
            <a:ext cx="1808392" cy="25334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战略执行力</a:t>
            </a:r>
          </a:p>
        </p:txBody>
      </p:sp>
      <p:sp>
        <p:nvSpPr>
          <p:cNvPr id="21" name="Rectangle 42"/>
          <p:cNvSpPr/>
          <p:nvPr/>
        </p:nvSpPr>
        <p:spPr>
          <a:xfrm flipH="1">
            <a:off x="7902304" y="5587481"/>
            <a:ext cx="2151034" cy="36020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加入你的文字描述，加入你的文字描述你的文字。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23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等腰三角形 23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执行力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5464400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8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3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1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85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35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85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6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3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85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35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1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  <p:bldP spid="13" grpId="0" animBg="1"/>
      <p:bldP spid="14" grpId="0" animBg="1"/>
      <p:bldP spid="15" grpId="0"/>
      <p:bldP spid="16" grpId="0"/>
      <p:bldP spid="17" grpId="0" animBg="1"/>
      <p:bldP spid="19" grpId="0" animBg="1"/>
      <p:bldP spid="20" grpId="0"/>
      <p:bldP spid="21" grpId="0"/>
      <p:bldP spid="25" grpId="0"/>
      <p:bldP spid="26" grpId="0" animBg="1"/>
      <p:bldP spid="26" grpId="1" animBg="1"/>
      <p:bldP spid="27" grpId="0"/>
      <p:bldP spid="27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traight Connector 10"/>
          <p:cNvSpPr/>
          <p:nvPr/>
        </p:nvSpPr>
        <p:spPr>
          <a:xfrm>
            <a:off x="2108927" y="2795939"/>
            <a:ext cx="8641720" cy="4958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7" name="Teardrop 1"/>
          <p:cNvSpPr/>
          <p:nvPr/>
        </p:nvSpPr>
        <p:spPr>
          <a:xfrm rot="2714409">
            <a:off x="2010067" y="2338719"/>
            <a:ext cx="914824" cy="914440"/>
          </a:xfrm>
          <a:prstGeom prst="teardrop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id-ID"/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4472269" y="2454744"/>
            <a:ext cx="4872392" cy="581707"/>
          </a:xfrm>
          <a:prstGeom prst="rect">
            <a:avLst/>
          </a:prstGeom>
        </p:spPr>
        <p:txBody>
          <a:bodyPr vert="horz" lIns="91401" tIns="45700" rIns="91401" bIns="4570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点击输入简要文字解说，不用多余的文字修饰，提炼核心概。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39" name="Content Placeholder 2"/>
          <p:cNvSpPr txBox="1">
            <a:spLocks/>
          </p:cNvSpPr>
          <p:nvPr/>
        </p:nvSpPr>
        <p:spPr>
          <a:xfrm>
            <a:off x="3276084" y="2411004"/>
            <a:ext cx="1282718" cy="287730"/>
          </a:xfrm>
          <a:prstGeom prst="rect">
            <a:avLst/>
          </a:prstGeom>
        </p:spPr>
        <p:txBody>
          <a:bodyPr vert="horz" lIns="91401" tIns="45700" rIns="91401" bIns="4570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</a:pPr>
            <a:r>
              <a:rPr lang="zh-CN" altLang="en-US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表达沟通</a:t>
            </a:r>
            <a:endParaRPr lang="en-US" altLang="zh-CN" sz="1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0" name="Straight Connector 48"/>
          <p:cNvSpPr/>
          <p:nvPr/>
        </p:nvSpPr>
        <p:spPr>
          <a:xfrm flipV="1">
            <a:off x="2791463" y="3551866"/>
            <a:ext cx="7959183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1" name="Content Placeholder 2"/>
          <p:cNvSpPr txBox="1">
            <a:spLocks/>
          </p:cNvSpPr>
          <p:nvPr/>
        </p:nvSpPr>
        <p:spPr>
          <a:xfrm>
            <a:off x="4989369" y="3177987"/>
            <a:ext cx="7134198" cy="581707"/>
          </a:xfrm>
          <a:prstGeom prst="rect">
            <a:avLst/>
          </a:prstGeom>
        </p:spPr>
        <p:txBody>
          <a:bodyPr vert="horz" lIns="91401" tIns="45700" rIns="91401" bIns="4570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点击输入简要文字解说，解说文字尽量概括精炼，不用多余的文字修饰。</a:t>
            </a:r>
            <a:endParaRPr lang="en-US" altLang="zh-CN" sz="1400" b="1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42" name="Content Placeholder 2"/>
          <p:cNvSpPr txBox="1">
            <a:spLocks/>
          </p:cNvSpPr>
          <p:nvPr/>
        </p:nvSpPr>
        <p:spPr>
          <a:xfrm>
            <a:off x="3922685" y="3131418"/>
            <a:ext cx="1282718" cy="287730"/>
          </a:xfrm>
          <a:prstGeom prst="rect">
            <a:avLst/>
          </a:prstGeom>
        </p:spPr>
        <p:txBody>
          <a:bodyPr vert="horz" lIns="91401" tIns="45700" rIns="91401" bIns="4570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</a:pPr>
            <a:r>
              <a:rPr lang="zh-CN" altLang="en-US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做事主动</a:t>
            </a:r>
            <a:endParaRPr lang="en-US" altLang="zh-CN" sz="1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3" name="Straight Connector 58"/>
          <p:cNvSpPr/>
          <p:nvPr/>
        </p:nvSpPr>
        <p:spPr>
          <a:xfrm>
            <a:off x="2108926" y="4299547"/>
            <a:ext cx="8641720" cy="1285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4" name="Content Placeholder 2"/>
          <p:cNvSpPr txBox="1">
            <a:spLocks/>
          </p:cNvSpPr>
          <p:nvPr/>
        </p:nvSpPr>
        <p:spPr>
          <a:xfrm>
            <a:off x="4841749" y="3895571"/>
            <a:ext cx="7564765" cy="581707"/>
          </a:xfrm>
          <a:prstGeom prst="rect">
            <a:avLst/>
          </a:prstGeom>
        </p:spPr>
        <p:txBody>
          <a:bodyPr vert="horz" lIns="91401" tIns="45700" rIns="91401" bIns="4570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点击输入简要文字解说，不用多余的文字修饰解说所提炼的核心概念。</a:t>
            </a:r>
            <a:endParaRPr lang="en-US" altLang="zh-CN" sz="1400" b="1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45" name="Content Placeholder 2"/>
          <p:cNvSpPr txBox="1">
            <a:spLocks/>
          </p:cNvSpPr>
          <p:nvPr/>
        </p:nvSpPr>
        <p:spPr>
          <a:xfrm>
            <a:off x="3549147" y="3851831"/>
            <a:ext cx="1535510" cy="287730"/>
          </a:xfrm>
          <a:prstGeom prst="rect">
            <a:avLst/>
          </a:prstGeom>
        </p:spPr>
        <p:txBody>
          <a:bodyPr vert="horz" lIns="91401" tIns="45700" rIns="91401" bIns="4570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</a:pPr>
            <a:r>
              <a:rPr lang="zh-CN" altLang="en-US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包容与真诚</a:t>
            </a:r>
            <a:endParaRPr lang="en-US" altLang="zh-CN" sz="1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Straight Connector 68"/>
          <p:cNvSpPr/>
          <p:nvPr/>
        </p:nvSpPr>
        <p:spPr>
          <a:xfrm>
            <a:off x="2791464" y="5049943"/>
            <a:ext cx="7959183" cy="14737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0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7" name="Freeform 69"/>
          <p:cNvSpPr/>
          <p:nvPr/>
        </p:nvSpPr>
        <p:spPr>
          <a:xfrm>
            <a:off x="4582409" y="4997613"/>
            <a:ext cx="4998783" cy="358760"/>
          </a:xfrm>
          <a:custGeom>
            <a:avLst/>
            <a:gdLst>
              <a:gd name="connsiteX0" fmla="*/ 0 w 4998566"/>
              <a:gd name="connsiteY0" fmla="*/ 0 h 358594"/>
              <a:gd name="connsiteX1" fmla="*/ 4998566 w 4998566"/>
              <a:gd name="connsiteY1" fmla="*/ 0 h 358594"/>
              <a:gd name="connsiteX2" fmla="*/ 4998566 w 4998566"/>
              <a:gd name="connsiteY2" fmla="*/ 358594 h 358594"/>
              <a:gd name="connsiteX3" fmla="*/ 0 w 4998566"/>
              <a:gd name="connsiteY3" fmla="*/ 358594 h 358594"/>
              <a:gd name="connsiteX4" fmla="*/ 0 w 4998566"/>
              <a:gd name="connsiteY4" fmla="*/ 0 h 35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8566" h="358594">
                <a:moveTo>
                  <a:pt x="0" y="0"/>
                </a:moveTo>
                <a:lnTo>
                  <a:pt x="4998566" y="0"/>
                </a:lnTo>
                <a:lnTo>
                  <a:pt x="4998566" y="358594"/>
                </a:lnTo>
                <a:lnTo>
                  <a:pt x="0" y="35859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8083" tIns="38083" rIns="38083" bIns="38083" numCol="1" spcCol="1270" anchor="b" anchorCtr="0">
            <a:noAutofit/>
          </a:bodyPr>
          <a:lstStyle/>
          <a:p>
            <a:pPr defTabSz="88897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2000"/>
          </a:p>
        </p:txBody>
      </p:sp>
      <p:sp>
        <p:nvSpPr>
          <p:cNvPr id="48" name="Content Placeholder 2"/>
          <p:cNvSpPr txBox="1">
            <a:spLocks/>
          </p:cNvSpPr>
          <p:nvPr/>
        </p:nvSpPr>
        <p:spPr>
          <a:xfrm>
            <a:off x="4989369" y="4688026"/>
            <a:ext cx="6918163" cy="581707"/>
          </a:xfrm>
          <a:prstGeom prst="rect">
            <a:avLst/>
          </a:prstGeom>
        </p:spPr>
        <p:txBody>
          <a:bodyPr vert="horz" lIns="91401" tIns="45700" rIns="91401" bIns="4570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</a:pP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亮亮图文旗舰店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https://liangliangtuwen.tmall.com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饰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。</a:t>
            </a:r>
            <a:endParaRPr lang="en-US" altLang="zh-CN" sz="1400" b="1" dirty="0">
              <a:solidFill>
                <a:schemeClr val="tx1">
                  <a:lumMod val="50000"/>
                  <a:lumOff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49" name="Content Placeholder 2"/>
          <p:cNvSpPr txBox="1">
            <a:spLocks/>
          </p:cNvSpPr>
          <p:nvPr/>
        </p:nvSpPr>
        <p:spPr>
          <a:xfrm>
            <a:off x="3922685" y="4644286"/>
            <a:ext cx="1282718" cy="287730"/>
          </a:xfrm>
          <a:prstGeom prst="rect">
            <a:avLst/>
          </a:prstGeom>
        </p:spPr>
        <p:txBody>
          <a:bodyPr vert="horz" lIns="91401" tIns="45700" rIns="91401" bIns="4570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</a:pPr>
            <a:r>
              <a:rPr lang="zh-CN" altLang="en-US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顾全大局</a:t>
            </a:r>
            <a:endParaRPr lang="en-US" altLang="zh-CN" sz="1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0" name="Teardrop 56"/>
          <p:cNvSpPr/>
          <p:nvPr/>
        </p:nvSpPr>
        <p:spPr>
          <a:xfrm rot="2714409">
            <a:off x="2010067" y="3843797"/>
            <a:ext cx="914824" cy="914440"/>
          </a:xfrm>
          <a:prstGeom prst="teardrop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id-ID"/>
          </a:p>
        </p:txBody>
      </p:sp>
      <p:sp>
        <p:nvSpPr>
          <p:cNvPr id="51" name="Teardrop 66"/>
          <p:cNvSpPr/>
          <p:nvPr/>
        </p:nvSpPr>
        <p:spPr>
          <a:xfrm rot="2714409">
            <a:off x="2656668" y="4597888"/>
            <a:ext cx="914824" cy="914440"/>
          </a:xfrm>
          <a:prstGeom prst="teardrop">
            <a:avLst/>
          </a:prstGeom>
          <a:solidFill>
            <a:srgbClr val="FC6E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id-ID"/>
          </a:p>
        </p:txBody>
      </p:sp>
      <p:sp>
        <p:nvSpPr>
          <p:cNvPr id="52" name="Teardrop 46"/>
          <p:cNvSpPr/>
          <p:nvPr/>
        </p:nvSpPr>
        <p:spPr>
          <a:xfrm rot="2714409">
            <a:off x="2656668" y="3092810"/>
            <a:ext cx="914824" cy="914440"/>
          </a:xfrm>
          <a:prstGeom prst="teardrop">
            <a:avLst/>
          </a:prstGeom>
          <a:solidFill>
            <a:srgbClr val="FC6E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id-ID"/>
          </a:p>
        </p:txBody>
      </p:sp>
      <p:sp>
        <p:nvSpPr>
          <p:cNvPr id="53" name="Freeform 116"/>
          <p:cNvSpPr>
            <a:spLocks/>
          </p:cNvSpPr>
          <p:nvPr/>
        </p:nvSpPr>
        <p:spPr bwMode="auto">
          <a:xfrm>
            <a:off x="2306574" y="2603956"/>
            <a:ext cx="352440" cy="393882"/>
          </a:xfrm>
          <a:custGeom>
            <a:avLst/>
            <a:gdLst>
              <a:gd name="T0" fmla="*/ 180 w 222"/>
              <a:gd name="T1" fmla="*/ 0 h 248"/>
              <a:gd name="T2" fmla="*/ 196 w 222"/>
              <a:gd name="T3" fmla="*/ 2 h 248"/>
              <a:gd name="T4" fmla="*/ 209 w 222"/>
              <a:gd name="T5" fmla="*/ 11 h 248"/>
              <a:gd name="T6" fmla="*/ 218 w 222"/>
              <a:gd name="T7" fmla="*/ 24 h 248"/>
              <a:gd name="T8" fmla="*/ 222 w 222"/>
              <a:gd name="T9" fmla="*/ 41 h 248"/>
              <a:gd name="T10" fmla="*/ 218 w 222"/>
              <a:gd name="T11" fmla="*/ 57 h 248"/>
              <a:gd name="T12" fmla="*/ 209 w 222"/>
              <a:gd name="T13" fmla="*/ 70 h 248"/>
              <a:gd name="T14" fmla="*/ 196 w 222"/>
              <a:gd name="T15" fmla="*/ 79 h 248"/>
              <a:gd name="T16" fmla="*/ 180 w 222"/>
              <a:gd name="T17" fmla="*/ 83 h 248"/>
              <a:gd name="T18" fmla="*/ 167 w 222"/>
              <a:gd name="T19" fmla="*/ 80 h 248"/>
              <a:gd name="T20" fmla="*/ 155 w 222"/>
              <a:gd name="T21" fmla="*/ 74 h 248"/>
              <a:gd name="T22" fmla="*/ 82 w 222"/>
              <a:gd name="T23" fmla="*/ 117 h 248"/>
              <a:gd name="T24" fmla="*/ 84 w 222"/>
              <a:gd name="T25" fmla="*/ 124 h 248"/>
              <a:gd name="T26" fmla="*/ 82 w 222"/>
              <a:gd name="T27" fmla="*/ 130 h 248"/>
              <a:gd name="T28" fmla="*/ 155 w 222"/>
              <a:gd name="T29" fmla="*/ 174 h 248"/>
              <a:gd name="T30" fmla="*/ 167 w 222"/>
              <a:gd name="T31" fmla="*/ 167 h 248"/>
              <a:gd name="T32" fmla="*/ 180 w 222"/>
              <a:gd name="T33" fmla="*/ 165 h 248"/>
              <a:gd name="T34" fmla="*/ 196 w 222"/>
              <a:gd name="T35" fmla="*/ 169 h 248"/>
              <a:gd name="T36" fmla="*/ 209 w 222"/>
              <a:gd name="T37" fmla="*/ 178 h 248"/>
              <a:gd name="T38" fmla="*/ 218 w 222"/>
              <a:gd name="T39" fmla="*/ 190 h 248"/>
              <a:gd name="T40" fmla="*/ 222 w 222"/>
              <a:gd name="T41" fmla="*/ 207 h 248"/>
              <a:gd name="T42" fmla="*/ 218 w 222"/>
              <a:gd name="T43" fmla="*/ 224 h 248"/>
              <a:gd name="T44" fmla="*/ 209 w 222"/>
              <a:gd name="T45" fmla="*/ 237 h 248"/>
              <a:gd name="T46" fmla="*/ 196 w 222"/>
              <a:gd name="T47" fmla="*/ 246 h 248"/>
              <a:gd name="T48" fmla="*/ 180 w 222"/>
              <a:gd name="T49" fmla="*/ 248 h 248"/>
              <a:gd name="T50" fmla="*/ 164 w 222"/>
              <a:gd name="T51" fmla="*/ 246 h 248"/>
              <a:gd name="T52" fmla="*/ 152 w 222"/>
              <a:gd name="T53" fmla="*/ 237 h 248"/>
              <a:gd name="T54" fmla="*/ 143 w 222"/>
              <a:gd name="T55" fmla="*/ 224 h 248"/>
              <a:gd name="T56" fmla="*/ 139 w 222"/>
              <a:gd name="T57" fmla="*/ 207 h 248"/>
              <a:gd name="T58" fmla="*/ 140 w 222"/>
              <a:gd name="T59" fmla="*/ 201 h 248"/>
              <a:gd name="T60" fmla="*/ 67 w 222"/>
              <a:gd name="T61" fmla="*/ 157 h 248"/>
              <a:gd name="T62" fmla="*/ 55 w 222"/>
              <a:gd name="T63" fmla="*/ 164 h 248"/>
              <a:gd name="T64" fmla="*/ 41 w 222"/>
              <a:gd name="T65" fmla="*/ 165 h 248"/>
              <a:gd name="T66" fmla="*/ 26 w 222"/>
              <a:gd name="T67" fmla="*/ 162 h 248"/>
              <a:gd name="T68" fmla="*/ 12 w 222"/>
              <a:gd name="T69" fmla="*/ 153 h 248"/>
              <a:gd name="T70" fmla="*/ 3 w 222"/>
              <a:gd name="T71" fmla="*/ 140 h 248"/>
              <a:gd name="T72" fmla="*/ 0 w 222"/>
              <a:gd name="T73" fmla="*/ 124 h 248"/>
              <a:gd name="T74" fmla="*/ 3 w 222"/>
              <a:gd name="T75" fmla="*/ 107 h 248"/>
              <a:gd name="T76" fmla="*/ 12 w 222"/>
              <a:gd name="T77" fmla="*/ 94 h 248"/>
              <a:gd name="T78" fmla="*/ 26 w 222"/>
              <a:gd name="T79" fmla="*/ 85 h 248"/>
              <a:gd name="T80" fmla="*/ 41 w 222"/>
              <a:gd name="T81" fmla="*/ 83 h 248"/>
              <a:gd name="T82" fmla="*/ 55 w 222"/>
              <a:gd name="T83" fmla="*/ 84 h 248"/>
              <a:gd name="T84" fmla="*/ 67 w 222"/>
              <a:gd name="T85" fmla="*/ 91 h 248"/>
              <a:gd name="T86" fmla="*/ 140 w 222"/>
              <a:gd name="T87" fmla="*/ 47 h 248"/>
              <a:gd name="T88" fmla="*/ 139 w 222"/>
              <a:gd name="T89" fmla="*/ 41 h 248"/>
              <a:gd name="T90" fmla="*/ 143 w 222"/>
              <a:gd name="T91" fmla="*/ 24 h 248"/>
              <a:gd name="T92" fmla="*/ 152 w 222"/>
              <a:gd name="T93" fmla="*/ 11 h 248"/>
              <a:gd name="T94" fmla="*/ 164 w 222"/>
              <a:gd name="T95" fmla="*/ 2 h 248"/>
              <a:gd name="T96" fmla="*/ 180 w 222"/>
              <a:gd name="T97" fmla="*/ 0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22" h="248">
                <a:moveTo>
                  <a:pt x="180" y="0"/>
                </a:moveTo>
                <a:lnTo>
                  <a:pt x="196" y="2"/>
                </a:lnTo>
                <a:lnTo>
                  <a:pt x="209" y="11"/>
                </a:lnTo>
                <a:lnTo>
                  <a:pt x="218" y="24"/>
                </a:lnTo>
                <a:lnTo>
                  <a:pt x="222" y="41"/>
                </a:lnTo>
                <a:lnTo>
                  <a:pt x="218" y="57"/>
                </a:lnTo>
                <a:lnTo>
                  <a:pt x="209" y="70"/>
                </a:lnTo>
                <a:lnTo>
                  <a:pt x="196" y="79"/>
                </a:lnTo>
                <a:lnTo>
                  <a:pt x="180" y="83"/>
                </a:lnTo>
                <a:lnTo>
                  <a:pt x="167" y="80"/>
                </a:lnTo>
                <a:lnTo>
                  <a:pt x="155" y="74"/>
                </a:lnTo>
                <a:lnTo>
                  <a:pt x="82" y="117"/>
                </a:lnTo>
                <a:lnTo>
                  <a:pt x="84" y="124"/>
                </a:lnTo>
                <a:lnTo>
                  <a:pt x="82" y="130"/>
                </a:lnTo>
                <a:lnTo>
                  <a:pt x="155" y="174"/>
                </a:lnTo>
                <a:lnTo>
                  <a:pt x="167" y="167"/>
                </a:lnTo>
                <a:lnTo>
                  <a:pt x="180" y="165"/>
                </a:lnTo>
                <a:lnTo>
                  <a:pt x="196" y="169"/>
                </a:lnTo>
                <a:lnTo>
                  <a:pt x="209" y="178"/>
                </a:lnTo>
                <a:lnTo>
                  <a:pt x="218" y="190"/>
                </a:lnTo>
                <a:lnTo>
                  <a:pt x="222" y="207"/>
                </a:lnTo>
                <a:lnTo>
                  <a:pt x="218" y="224"/>
                </a:lnTo>
                <a:lnTo>
                  <a:pt x="209" y="237"/>
                </a:lnTo>
                <a:lnTo>
                  <a:pt x="196" y="246"/>
                </a:lnTo>
                <a:lnTo>
                  <a:pt x="180" y="248"/>
                </a:lnTo>
                <a:lnTo>
                  <a:pt x="164" y="246"/>
                </a:lnTo>
                <a:lnTo>
                  <a:pt x="152" y="237"/>
                </a:lnTo>
                <a:lnTo>
                  <a:pt x="143" y="224"/>
                </a:lnTo>
                <a:lnTo>
                  <a:pt x="139" y="207"/>
                </a:lnTo>
                <a:lnTo>
                  <a:pt x="140" y="201"/>
                </a:lnTo>
                <a:lnTo>
                  <a:pt x="67" y="157"/>
                </a:lnTo>
                <a:lnTo>
                  <a:pt x="55" y="164"/>
                </a:lnTo>
                <a:lnTo>
                  <a:pt x="41" y="165"/>
                </a:lnTo>
                <a:lnTo>
                  <a:pt x="26" y="162"/>
                </a:lnTo>
                <a:lnTo>
                  <a:pt x="12" y="153"/>
                </a:lnTo>
                <a:lnTo>
                  <a:pt x="3" y="140"/>
                </a:lnTo>
                <a:lnTo>
                  <a:pt x="0" y="124"/>
                </a:lnTo>
                <a:lnTo>
                  <a:pt x="3" y="107"/>
                </a:lnTo>
                <a:lnTo>
                  <a:pt x="12" y="94"/>
                </a:lnTo>
                <a:lnTo>
                  <a:pt x="26" y="85"/>
                </a:lnTo>
                <a:lnTo>
                  <a:pt x="41" y="83"/>
                </a:lnTo>
                <a:lnTo>
                  <a:pt x="55" y="84"/>
                </a:lnTo>
                <a:lnTo>
                  <a:pt x="67" y="91"/>
                </a:lnTo>
                <a:lnTo>
                  <a:pt x="140" y="47"/>
                </a:lnTo>
                <a:lnTo>
                  <a:pt x="139" y="41"/>
                </a:lnTo>
                <a:lnTo>
                  <a:pt x="143" y="24"/>
                </a:lnTo>
                <a:lnTo>
                  <a:pt x="152" y="11"/>
                </a:lnTo>
                <a:lnTo>
                  <a:pt x="164" y="2"/>
                </a:lnTo>
                <a:lnTo>
                  <a:pt x="18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112" t="54089" r="82046" b="25369"/>
          <a:stretch/>
        </p:blipFill>
        <p:spPr>
          <a:xfrm>
            <a:off x="2846841" y="3287363"/>
            <a:ext cx="578844" cy="549494"/>
          </a:xfrm>
          <a:prstGeom prst="rect">
            <a:avLst/>
          </a:prstGeom>
        </p:spPr>
      </p:pic>
      <p:pic>
        <p:nvPicPr>
          <p:cNvPr id="55" name="图片 5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0934" b="79458"/>
          <a:stretch/>
        </p:blipFill>
        <p:spPr>
          <a:xfrm>
            <a:off x="2824661" y="4775195"/>
            <a:ext cx="578844" cy="549494"/>
          </a:xfrm>
          <a:prstGeom prst="rect">
            <a:avLst/>
          </a:prstGeom>
        </p:spPr>
      </p:pic>
      <p:sp>
        <p:nvSpPr>
          <p:cNvPr id="56" name="Freeform 6"/>
          <p:cNvSpPr>
            <a:spLocks noChangeAspect="1" noEditPoints="1"/>
          </p:cNvSpPr>
          <p:nvPr/>
        </p:nvSpPr>
        <p:spPr bwMode="auto">
          <a:xfrm>
            <a:off x="2295517" y="4069349"/>
            <a:ext cx="425293" cy="373749"/>
          </a:xfrm>
          <a:custGeom>
            <a:avLst/>
            <a:gdLst>
              <a:gd name="T0" fmla="*/ 400 w 400"/>
              <a:gd name="T1" fmla="*/ 352 h 352"/>
              <a:gd name="T2" fmla="*/ 394 w 400"/>
              <a:gd name="T3" fmla="*/ 268 h 352"/>
              <a:gd name="T4" fmla="*/ 342 w 400"/>
              <a:gd name="T5" fmla="*/ 236 h 352"/>
              <a:gd name="T6" fmla="*/ 303 w 400"/>
              <a:gd name="T7" fmla="*/ 191 h 352"/>
              <a:gd name="T8" fmla="*/ 316 w 400"/>
              <a:gd name="T9" fmla="*/ 157 h 352"/>
              <a:gd name="T10" fmla="*/ 327 w 400"/>
              <a:gd name="T11" fmla="*/ 134 h 352"/>
              <a:gd name="T12" fmla="*/ 322 w 400"/>
              <a:gd name="T13" fmla="*/ 122 h 352"/>
              <a:gd name="T14" fmla="*/ 325 w 400"/>
              <a:gd name="T15" fmla="*/ 98 h 352"/>
              <a:gd name="T16" fmla="*/ 278 w 400"/>
              <a:gd name="T17" fmla="*/ 51 h 352"/>
              <a:gd name="T18" fmla="*/ 230 w 400"/>
              <a:gd name="T19" fmla="*/ 98 h 352"/>
              <a:gd name="T20" fmla="*/ 233 w 400"/>
              <a:gd name="T21" fmla="*/ 122 h 352"/>
              <a:gd name="T22" fmla="*/ 229 w 400"/>
              <a:gd name="T23" fmla="*/ 134 h 352"/>
              <a:gd name="T24" fmla="*/ 240 w 400"/>
              <a:gd name="T25" fmla="*/ 157 h 352"/>
              <a:gd name="T26" fmla="*/ 253 w 400"/>
              <a:gd name="T27" fmla="*/ 191 h 352"/>
              <a:gd name="T28" fmla="*/ 236 w 400"/>
              <a:gd name="T29" fmla="*/ 224 h 352"/>
              <a:gd name="T30" fmla="*/ 310 w 400"/>
              <a:gd name="T31" fmla="*/ 292 h 352"/>
              <a:gd name="T32" fmla="*/ 310 w 400"/>
              <a:gd name="T33" fmla="*/ 352 h 352"/>
              <a:gd name="T34" fmla="*/ 400 w 400"/>
              <a:gd name="T35" fmla="*/ 352 h 352"/>
              <a:gd name="T36" fmla="*/ 204 w 400"/>
              <a:gd name="T37" fmla="*/ 247 h 352"/>
              <a:gd name="T38" fmla="*/ 152 w 400"/>
              <a:gd name="T39" fmla="*/ 187 h 352"/>
              <a:gd name="T40" fmla="*/ 169 w 400"/>
              <a:gd name="T41" fmla="*/ 142 h 352"/>
              <a:gd name="T42" fmla="*/ 184 w 400"/>
              <a:gd name="T43" fmla="*/ 111 h 352"/>
              <a:gd name="T44" fmla="*/ 179 w 400"/>
              <a:gd name="T45" fmla="*/ 95 h 352"/>
              <a:gd name="T46" fmla="*/ 183 w 400"/>
              <a:gd name="T47" fmla="*/ 63 h 352"/>
              <a:gd name="T48" fmla="*/ 119 w 400"/>
              <a:gd name="T49" fmla="*/ 0 h 352"/>
              <a:gd name="T50" fmla="*/ 55 w 400"/>
              <a:gd name="T51" fmla="*/ 63 h 352"/>
              <a:gd name="T52" fmla="*/ 59 w 400"/>
              <a:gd name="T53" fmla="*/ 95 h 352"/>
              <a:gd name="T54" fmla="*/ 53 w 400"/>
              <a:gd name="T55" fmla="*/ 111 h 352"/>
              <a:gd name="T56" fmla="*/ 68 w 400"/>
              <a:gd name="T57" fmla="*/ 142 h 352"/>
              <a:gd name="T58" fmla="*/ 86 w 400"/>
              <a:gd name="T59" fmla="*/ 187 h 352"/>
              <a:gd name="T60" fmla="*/ 33 w 400"/>
              <a:gd name="T61" fmla="*/ 247 h 352"/>
              <a:gd name="T62" fmla="*/ 0 w 400"/>
              <a:gd name="T63" fmla="*/ 279 h 352"/>
              <a:gd name="T64" fmla="*/ 0 w 400"/>
              <a:gd name="T65" fmla="*/ 352 h 352"/>
              <a:gd name="T66" fmla="*/ 278 w 400"/>
              <a:gd name="T67" fmla="*/ 352 h 352"/>
              <a:gd name="T68" fmla="*/ 278 w 400"/>
              <a:gd name="T69" fmla="*/ 297 h 352"/>
              <a:gd name="T70" fmla="*/ 204 w 400"/>
              <a:gd name="T71" fmla="*/ 24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0" h="352">
                <a:moveTo>
                  <a:pt x="400" y="352"/>
                </a:moveTo>
                <a:cubicBezTo>
                  <a:pt x="400" y="352"/>
                  <a:pt x="399" y="276"/>
                  <a:pt x="394" y="268"/>
                </a:cubicBezTo>
                <a:cubicBezTo>
                  <a:pt x="387" y="257"/>
                  <a:pt x="371" y="249"/>
                  <a:pt x="342" y="236"/>
                </a:cubicBezTo>
                <a:cubicBezTo>
                  <a:pt x="312" y="224"/>
                  <a:pt x="303" y="213"/>
                  <a:pt x="303" y="191"/>
                </a:cubicBezTo>
                <a:cubicBezTo>
                  <a:pt x="303" y="177"/>
                  <a:pt x="312" y="182"/>
                  <a:pt x="316" y="157"/>
                </a:cubicBezTo>
                <a:cubicBezTo>
                  <a:pt x="317" y="147"/>
                  <a:pt x="325" y="157"/>
                  <a:pt x="327" y="134"/>
                </a:cubicBezTo>
                <a:cubicBezTo>
                  <a:pt x="327" y="124"/>
                  <a:pt x="322" y="122"/>
                  <a:pt x="322" y="122"/>
                </a:cubicBezTo>
                <a:cubicBezTo>
                  <a:pt x="322" y="122"/>
                  <a:pt x="325" y="108"/>
                  <a:pt x="325" y="98"/>
                </a:cubicBezTo>
                <a:cubicBezTo>
                  <a:pt x="327" y="85"/>
                  <a:pt x="319" y="51"/>
                  <a:pt x="278" y="51"/>
                </a:cubicBezTo>
                <a:cubicBezTo>
                  <a:pt x="236" y="51"/>
                  <a:pt x="229" y="85"/>
                  <a:pt x="230" y="98"/>
                </a:cubicBezTo>
                <a:cubicBezTo>
                  <a:pt x="231" y="108"/>
                  <a:pt x="233" y="122"/>
                  <a:pt x="233" y="122"/>
                </a:cubicBezTo>
                <a:cubicBezTo>
                  <a:pt x="233" y="122"/>
                  <a:pt x="229" y="124"/>
                  <a:pt x="229" y="134"/>
                </a:cubicBezTo>
                <a:cubicBezTo>
                  <a:pt x="230" y="157"/>
                  <a:pt x="238" y="147"/>
                  <a:pt x="240" y="157"/>
                </a:cubicBezTo>
                <a:cubicBezTo>
                  <a:pt x="244" y="182"/>
                  <a:pt x="253" y="177"/>
                  <a:pt x="253" y="191"/>
                </a:cubicBezTo>
                <a:cubicBezTo>
                  <a:pt x="253" y="206"/>
                  <a:pt x="248" y="216"/>
                  <a:pt x="236" y="224"/>
                </a:cubicBezTo>
                <a:cubicBezTo>
                  <a:pt x="301" y="257"/>
                  <a:pt x="310" y="263"/>
                  <a:pt x="310" y="292"/>
                </a:cubicBezTo>
                <a:cubicBezTo>
                  <a:pt x="310" y="352"/>
                  <a:pt x="310" y="352"/>
                  <a:pt x="310" y="352"/>
                </a:cubicBezTo>
                <a:lnTo>
                  <a:pt x="400" y="352"/>
                </a:lnTo>
                <a:close/>
                <a:moveTo>
                  <a:pt x="204" y="247"/>
                </a:moveTo>
                <a:cubicBezTo>
                  <a:pt x="165" y="231"/>
                  <a:pt x="152" y="217"/>
                  <a:pt x="152" y="187"/>
                </a:cubicBezTo>
                <a:cubicBezTo>
                  <a:pt x="152" y="169"/>
                  <a:pt x="164" y="175"/>
                  <a:pt x="169" y="142"/>
                </a:cubicBezTo>
                <a:cubicBezTo>
                  <a:pt x="172" y="129"/>
                  <a:pt x="182" y="142"/>
                  <a:pt x="184" y="111"/>
                </a:cubicBezTo>
                <a:cubicBezTo>
                  <a:pt x="184" y="98"/>
                  <a:pt x="179" y="95"/>
                  <a:pt x="179" y="95"/>
                </a:cubicBezTo>
                <a:cubicBezTo>
                  <a:pt x="179" y="95"/>
                  <a:pt x="181" y="77"/>
                  <a:pt x="183" y="63"/>
                </a:cubicBezTo>
                <a:cubicBezTo>
                  <a:pt x="184" y="45"/>
                  <a:pt x="174" y="0"/>
                  <a:pt x="119" y="0"/>
                </a:cubicBezTo>
                <a:cubicBezTo>
                  <a:pt x="64" y="0"/>
                  <a:pt x="54" y="45"/>
                  <a:pt x="55" y="63"/>
                </a:cubicBezTo>
                <a:cubicBezTo>
                  <a:pt x="56" y="77"/>
                  <a:pt x="59" y="95"/>
                  <a:pt x="59" y="95"/>
                </a:cubicBezTo>
                <a:cubicBezTo>
                  <a:pt x="59" y="95"/>
                  <a:pt x="53" y="98"/>
                  <a:pt x="53" y="111"/>
                </a:cubicBezTo>
                <a:cubicBezTo>
                  <a:pt x="55" y="142"/>
                  <a:pt x="66" y="129"/>
                  <a:pt x="68" y="142"/>
                </a:cubicBezTo>
                <a:cubicBezTo>
                  <a:pt x="74" y="175"/>
                  <a:pt x="86" y="169"/>
                  <a:pt x="86" y="187"/>
                </a:cubicBezTo>
                <a:cubicBezTo>
                  <a:pt x="86" y="217"/>
                  <a:pt x="73" y="231"/>
                  <a:pt x="33" y="247"/>
                </a:cubicBezTo>
                <a:cubicBezTo>
                  <a:pt x="21" y="252"/>
                  <a:pt x="0" y="260"/>
                  <a:pt x="0" y="279"/>
                </a:cubicBezTo>
                <a:cubicBezTo>
                  <a:pt x="0" y="352"/>
                  <a:pt x="0" y="352"/>
                  <a:pt x="0" y="352"/>
                </a:cubicBezTo>
                <a:cubicBezTo>
                  <a:pt x="278" y="352"/>
                  <a:pt x="278" y="352"/>
                  <a:pt x="278" y="352"/>
                </a:cubicBezTo>
                <a:cubicBezTo>
                  <a:pt x="278" y="352"/>
                  <a:pt x="278" y="309"/>
                  <a:pt x="278" y="297"/>
                </a:cubicBezTo>
                <a:cubicBezTo>
                  <a:pt x="278" y="280"/>
                  <a:pt x="244" y="264"/>
                  <a:pt x="204" y="2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57" name="组合 56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58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等腰三角形 58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0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团队合作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36730658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6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6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5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50"/>
                            </p:stCondLst>
                            <p:childTnLst>
                              <p:par>
                                <p:cTn id="3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85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100"/>
                            </p:stCondLst>
                            <p:childTnLst>
                              <p:par>
                                <p:cTn id="5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600"/>
                            </p:stCondLst>
                            <p:childTnLst>
                              <p:par>
                                <p:cTn id="5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100"/>
                            </p:stCondLst>
                            <p:childTnLst>
                              <p:par>
                                <p:cTn id="6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600"/>
                            </p:stCondLst>
                            <p:childTnLst>
                              <p:par>
                                <p:cTn id="6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1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850"/>
                            </p:stCondLst>
                            <p:childTnLst>
                              <p:par>
                                <p:cTn id="7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350"/>
                            </p:stCondLst>
                            <p:childTnLst>
                              <p:par>
                                <p:cTn id="8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850"/>
                            </p:stCondLst>
                            <p:childTnLst>
                              <p:par>
                                <p:cTn id="8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350"/>
                            </p:stCondLst>
                            <p:childTnLst>
                              <p:par>
                                <p:cTn id="9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85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600"/>
                            </p:stCondLst>
                            <p:childTnLst>
                              <p:par>
                                <p:cTn id="9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100"/>
                            </p:stCondLst>
                            <p:childTnLst>
                              <p:par>
                                <p:cTn id="10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600"/>
                            </p:stCondLst>
                            <p:childTnLst>
                              <p:par>
                                <p:cTn id="10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1100"/>
                            </p:stCondLst>
                            <p:childTnLst>
                              <p:par>
                                <p:cTn id="11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6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/>
      <p:bldP spid="39" grpId="0"/>
      <p:bldP spid="41" grpId="0"/>
      <p:bldP spid="42" grpId="0"/>
      <p:bldP spid="44" grpId="0"/>
      <p:bldP spid="45" grpId="0"/>
      <p:bldP spid="48" grpId="0"/>
      <p:bldP spid="49" grpId="0"/>
      <p:bldP spid="50" grpId="0" animBg="1"/>
      <p:bldP spid="51" grpId="0" animBg="1"/>
      <p:bldP spid="52" grpId="0" animBg="1"/>
      <p:bldP spid="53" grpId="0" animBg="1"/>
      <p:bldP spid="56" grpId="0" animBg="1"/>
      <p:bldP spid="60" grpId="0"/>
      <p:bldP spid="61" grpId="0" animBg="1"/>
      <p:bldP spid="61" grpId="1" animBg="1"/>
      <p:bldP spid="62" grpId="0"/>
      <p:bldP spid="6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16"/>
          <p:cNvSpPr>
            <a:spLocks/>
          </p:cNvSpPr>
          <p:nvPr/>
        </p:nvSpPr>
        <p:spPr bwMode="auto">
          <a:xfrm>
            <a:off x="-157167" y="-25032"/>
            <a:ext cx="6965368" cy="6926075"/>
          </a:xfrm>
          <a:custGeom>
            <a:avLst/>
            <a:gdLst>
              <a:gd name="T0" fmla="*/ 0 w 6913864"/>
              <a:gd name="T1" fmla="*/ 19050 h 6877050"/>
              <a:gd name="T2" fmla="*/ 3788509 w 6913864"/>
              <a:gd name="T3" fmla="*/ 0 h 6877050"/>
              <a:gd name="T4" fmla="*/ 6911757 w 6913864"/>
              <a:gd name="T5" fmla="*/ 6877050 h 6877050"/>
              <a:gd name="T6" fmla="*/ 0 w 6913864"/>
              <a:gd name="T7" fmla="*/ 6877050 h 6877050"/>
              <a:gd name="T8" fmla="*/ 0 w 6913864"/>
              <a:gd name="T9" fmla="*/ 19050 h 68770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6913864" h="6877050">
                <a:moveTo>
                  <a:pt x="0" y="19050"/>
                </a:moveTo>
                <a:lnTo>
                  <a:pt x="3789664" y="0"/>
                </a:lnTo>
                <a:lnTo>
                  <a:pt x="6913864" y="6877050"/>
                </a:lnTo>
                <a:lnTo>
                  <a:pt x="0" y="6877050"/>
                </a:lnTo>
                <a:lnTo>
                  <a:pt x="0" y="19050"/>
                </a:lnTo>
                <a:close/>
              </a:path>
            </a:pathLst>
          </a:custGeom>
          <a:solidFill>
            <a:srgbClr val="01ACBE"/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2011059" y="1891346"/>
            <a:ext cx="7669932" cy="3678973"/>
          </a:xfrm>
          <a:prstGeom prst="rect">
            <a:avLst/>
          </a:prstGeom>
          <a:solidFill>
            <a:srgbClr val="FFFFFF"/>
          </a:solidFill>
          <a:ln w="38100">
            <a:solidFill>
              <a:srgbClr val="FC6E5B"/>
            </a:solidFill>
            <a:miter lim="800000"/>
            <a:headEnd/>
            <a:tailEnd/>
          </a:ln>
        </p:spPr>
        <p:txBody>
          <a:bodyPr anchor="ctr"/>
          <a:lstStyle/>
          <a:p>
            <a:pPr algn="ctr" defTabSz="1216025">
              <a:buFont typeface="Arial" charset="0"/>
              <a:buNone/>
            </a:pPr>
            <a:endParaRPr lang="zh-CN" altLang="en-US" sz="3100">
              <a:solidFill>
                <a:srgbClr val="000000"/>
              </a:solidFill>
            </a:endParaRPr>
          </a:p>
        </p:txBody>
      </p:sp>
      <p:sp>
        <p:nvSpPr>
          <p:cNvPr id="23" name="文本框 10"/>
          <p:cNvSpPr txBox="1">
            <a:spLocks noChangeArrowheads="1"/>
          </p:cNvSpPr>
          <p:nvPr/>
        </p:nvSpPr>
        <p:spPr bwMode="auto">
          <a:xfrm>
            <a:off x="2262531" y="2547884"/>
            <a:ext cx="7166988" cy="2307791"/>
          </a:xfrm>
          <a:prstGeom prst="rect">
            <a:avLst/>
          </a:prstGeom>
          <a:solidFill>
            <a:srgbClr val="FFFFFF"/>
          </a:solidFill>
          <a:ln w="38100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    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这里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产品形式的简介，这里输入产品形的简介，这里输入产品式的简介，这里输入产品形的简介，这里输入产品形的简介，输入产品形式的简介，这里输产品形式的介，这输入产品形式的简介，这里输入品形式的简介，里输入产品形的简介。入产品形式的简介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这里输入品形式的简介，里输入产品形的简介。入产品形式的简介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这里输入品形式的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简介。入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产品形式的简介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endParaRPr lang="en-US" altLang="zh-CN" sz="1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/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   </a:t>
            </a:r>
            <a:endParaRPr lang="en-US" altLang="zh-CN" sz="1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 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这里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输亮亮图文旗舰店</a:t>
            </a:r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https://liangliangtuwen.tmall.com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式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的简介。这里输入品形式的简介，里输入产品形的简介。入产品形式的简介。这里输入品形式的简介。入产品形式的简介</a:t>
            </a:r>
          </a:p>
        </p:txBody>
      </p:sp>
      <p:sp>
        <p:nvSpPr>
          <p:cNvPr id="30" name="矩形 17"/>
          <p:cNvSpPr>
            <a:spLocks noChangeArrowheads="1"/>
          </p:cNvSpPr>
          <p:nvPr/>
        </p:nvSpPr>
        <p:spPr bwMode="auto">
          <a:xfrm>
            <a:off x="2428502" y="1164656"/>
            <a:ext cx="1175256" cy="584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buFont typeface="Arial" charset="0"/>
              <a:buNone/>
            </a:pPr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前言</a:t>
            </a:r>
          </a:p>
        </p:txBody>
      </p:sp>
    </p:spTree>
    <p:extLst>
      <p:ext uri="{BB962C8B-B14F-4D97-AF65-F5344CB8AC3E}">
        <p14:creationId xmlns:p14="http://schemas.microsoft.com/office/powerpoint/2010/main" xmlns="" val="1374514454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5692599" y="2560170"/>
            <a:ext cx="6497813" cy="1223716"/>
          </a:xfrm>
          <a:custGeom>
            <a:avLst/>
            <a:gdLst/>
            <a:ahLst/>
            <a:cxnLst/>
            <a:rect l="l" t="t" r="r" b="b"/>
            <a:pathLst>
              <a:path w="6497813" h="1223716">
                <a:moveTo>
                  <a:pt x="0" y="0"/>
                </a:moveTo>
                <a:lnTo>
                  <a:pt x="6497813" y="0"/>
                </a:lnTo>
                <a:lnTo>
                  <a:pt x="6497813" y="1223716"/>
                </a:lnTo>
                <a:lnTo>
                  <a:pt x="124270" y="1223716"/>
                </a:lnTo>
                <a:cubicBezTo>
                  <a:pt x="210685" y="1069007"/>
                  <a:pt x="259682" y="890681"/>
                  <a:pt x="259682" y="700911"/>
                </a:cubicBezTo>
                <a:cubicBezTo>
                  <a:pt x="259682" y="433116"/>
                  <a:pt x="162111" y="18811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108692"/>
              </a:gs>
              <a:gs pos="100000">
                <a:srgbClr val="16B2C1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3631155" y="2182230"/>
            <a:ext cx="2157702" cy="2157702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1270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049477" y="2689925"/>
            <a:ext cx="4285273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未来工作规划</a:t>
            </a: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48408" y="2526224"/>
            <a:ext cx="2157702" cy="1323429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</a:t>
            </a:r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78307529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" dur="30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4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00"/>
                            </p:stCondLst>
                            <p:childTnLst>
                              <p:par>
                                <p:cTn id="2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9" grpId="1" animBg="1"/>
      <p:bldP spid="11" grpId="0"/>
      <p:bldP spid="13" grpId="0"/>
      <p:bldP spid="13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1"/>
          <p:cNvSpPr/>
          <p:nvPr/>
        </p:nvSpPr>
        <p:spPr>
          <a:xfrm>
            <a:off x="2753131" y="2235710"/>
            <a:ext cx="2736423" cy="1309202"/>
          </a:xfrm>
          <a:custGeom>
            <a:avLst/>
            <a:gdLst/>
            <a:ahLst/>
            <a:cxnLst/>
            <a:rect l="l" t="t" r="r" b="b"/>
            <a:pathLst>
              <a:path w="2736304" h="1308596">
                <a:moveTo>
                  <a:pt x="291391" y="0"/>
                </a:moveTo>
                <a:lnTo>
                  <a:pt x="1800289" y="0"/>
                </a:lnTo>
                <a:cubicBezTo>
                  <a:pt x="1884459" y="0"/>
                  <a:pt x="1952692" y="68233"/>
                  <a:pt x="1952692" y="152403"/>
                </a:cubicBezTo>
                <a:lnTo>
                  <a:pt x="1952692" y="394196"/>
                </a:lnTo>
                <a:lnTo>
                  <a:pt x="2583901" y="394196"/>
                </a:lnTo>
                <a:cubicBezTo>
                  <a:pt x="2668071" y="394196"/>
                  <a:pt x="2736304" y="462429"/>
                  <a:pt x="2736304" y="546599"/>
                </a:cubicBezTo>
                <a:lnTo>
                  <a:pt x="2736304" y="1156193"/>
                </a:lnTo>
                <a:cubicBezTo>
                  <a:pt x="2736304" y="1240363"/>
                  <a:pt x="2668071" y="1308596"/>
                  <a:pt x="2583901" y="1308596"/>
                </a:cubicBezTo>
                <a:lnTo>
                  <a:pt x="152403" y="1308596"/>
                </a:lnTo>
                <a:cubicBezTo>
                  <a:pt x="68233" y="1308596"/>
                  <a:pt x="0" y="1240363"/>
                  <a:pt x="0" y="1156193"/>
                </a:cubicBezTo>
                <a:lnTo>
                  <a:pt x="0" y="546599"/>
                </a:lnTo>
                <a:cubicBezTo>
                  <a:pt x="0" y="467013"/>
                  <a:pt x="61003" y="401675"/>
                  <a:pt x="138988" y="396905"/>
                </a:cubicBezTo>
                <a:lnTo>
                  <a:pt x="138988" y="152403"/>
                </a:lnTo>
                <a:cubicBezTo>
                  <a:pt x="138988" y="68233"/>
                  <a:pt x="207221" y="0"/>
                  <a:pt x="291391" y="0"/>
                </a:cubicBezTo>
                <a:close/>
              </a:path>
            </a:pathLst>
          </a:custGeom>
          <a:solidFill>
            <a:srgbClr val="01ACBE"/>
          </a:solidFill>
          <a:ln>
            <a:solidFill>
              <a:schemeClr val="bg1"/>
            </a:solidFill>
          </a:ln>
          <a:effectLst>
            <a:outerShdw blurRad="63500" dir="13500000" sy="23000" kx="1200000" algn="b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6"/>
          <p:cNvSpPr>
            <a:spLocks noChangeAspect="1" noEditPoints="1"/>
          </p:cNvSpPr>
          <p:nvPr/>
        </p:nvSpPr>
        <p:spPr bwMode="auto">
          <a:xfrm>
            <a:off x="2989814" y="2756142"/>
            <a:ext cx="651620" cy="572647"/>
          </a:xfrm>
          <a:custGeom>
            <a:avLst/>
            <a:gdLst>
              <a:gd name="T0" fmla="*/ 400 w 400"/>
              <a:gd name="T1" fmla="*/ 352 h 352"/>
              <a:gd name="T2" fmla="*/ 394 w 400"/>
              <a:gd name="T3" fmla="*/ 268 h 352"/>
              <a:gd name="T4" fmla="*/ 342 w 400"/>
              <a:gd name="T5" fmla="*/ 236 h 352"/>
              <a:gd name="T6" fmla="*/ 303 w 400"/>
              <a:gd name="T7" fmla="*/ 191 h 352"/>
              <a:gd name="T8" fmla="*/ 316 w 400"/>
              <a:gd name="T9" fmla="*/ 157 h 352"/>
              <a:gd name="T10" fmla="*/ 327 w 400"/>
              <a:gd name="T11" fmla="*/ 134 h 352"/>
              <a:gd name="T12" fmla="*/ 322 w 400"/>
              <a:gd name="T13" fmla="*/ 122 h 352"/>
              <a:gd name="T14" fmla="*/ 325 w 400"/>
              <a:gd name="T15" fmla="*/ 98 h 352"/>
              <a:gd name="T16" fmla="*/ 278 w 400"/>
              <a:gd name="T17" fmla="*/ 51 h 352"/>
              <a:gd name="T18" fmla="*/ 230 w 400"/>
              <a:gd name="T19" fmla="*/ 98 h 352"/>
              <a:gd name="T20" fmla="*/ 233 w 400"/>
              <a:gd name="T21" fmla="*/ 122 h 352"/>
              <a:gd name="T22" fmla="*/ 229 w 400"/>
              <a:gd name="T23" fmla="*/ 134 h 352"/>
              <a:gd name="T24" fmla="*/ 240 w 400"/>
              <a:gd name="T25" fmla="*/ 157 h 352"/>
              <a:gd name="T26" fmla="*/ 253 w 400"/>
              <a:gd name="T27" fmla="*/ 191 h 352"/>
              <a:gd name="T28" fmla="*/ 236 w 400"/>
              <a:gd name="T29" fmla="*/ 224 h 352"/>
              <a:gd name="T30" fmla="*/ 310 w 400"/>
              <a:gd name="T31" fmla="*/ 292 h 352"/>
              <a:gd name="T32" fmla="*/ 310 w 400"/>
              <a:gd name="T33" fmla="*/ 352 h 352"/>
              <a:gd name="T34" fmla="*/ 400 w 400"/>
              <a:gd name="T35" fmla="*/ 352 h 352"/>
              <a:gd name="T36" fmla="*/ 204 w 400"/>
              <a:gd name="T37" fmla="*/ 247 h 352"/>
              <a:gd name="T38" fmla="*/ 152 w 400"/>
              <a:gd name="T39" fmla="*/ 187 h 352"/>
              <a:gd name="T40" fmla="*/ 169 w 400"/>
              <a:gd name="T41" fmla="*/ 142 h 352"/>
              <a:gd name="T42" fmla="*/ 184 w 400"/>
              <a:gd name="T43" fmla="*/ 111 h 352"/>
              <a:gd name="T44" fmla="*/ 179 w 400"/>
              <a:gd name="T45" fmla="*/ 95 h 352"/>
              <a:gd name="T46" fmla="*/ 183 w 400"/>
              <a:gd name="T47" fmla="*/ 63 h 352"/>
              <a:gd name="T48" fmla="*/ 119 w 400"/>
              <a:gd name="T49" fmla="*/ 0 h 352"/>
              <a:gd name="T50" fmla="*/ 55 w 400"/>
              <a:gd name="T51" fmla="*/ 63 h 352"/>
              <a:gd name="T52" fmla="*/ 59 w 400"/>
              <a:gd name="T53" fmla="*/ 95 h 352"/>
              <a:gd name="T54" fmla="*/ 53 w 400"/>
              <a:gd name="T55" fmla="*/ 111 h 352"/>
              <a:gd name="T56" fmla="*/ 68 w 400"/>
              <a:gd name="T57" fmla="*/ 142 h 352"/>
              <a:gd name="T58" fmla="*/ 86 w 400"/>
              <a:gd name="T59" fmla="*/ 187 h 352"/>
              <a:gd name="T60" fmla="*/ 33 w 400"/>
              <a:gd name="T61" fmla="*/ 247 h 352"/>
              <a:gd name="T62" fmla="*/ 0 w 400"/>
              <a:gd name="T63" fmla="*/ 279 h 352"/>
              <a:gd name="T64" fmla="*/ 0 w 400"/>
              <a:gd name="T65" fmla="*/ 352 h 352"/>
              <a:gd name="T66" fmla="*/ 278 w 400"/>
              <a:gd name="T67" fmla="*/ 352 h 352"/>
              <a:gd name="T68" fmla="*/ 278 w 400"/>
              <a:gd name="T69" fmla="*/ 297 h 352"/>
              <a:gd name="T70" fmla="*/ 204 w 400"/>
              <a:gd name="T71" fmla="*/ 24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0" h="352">
                <a:moveTo>
                  <a:pt x="400" y="352"/>
                </a:moveTo>
                <a:cubicBezTo>
                  <a:pt x="400" y="352"/>
                  <a:pt x="399" y="276"/>
                  <a:pt x="394" y="268"/>
                </a:cubicBezTo>
                <a:cubicBezTo>
                  <a:pt x="387" y="257"/>
                  <a:pt x="371" y="249"/>
                  <a:pt x="342" y="236"/>
                </a:cubicBezTo>
                <a:cubicBezTo>
                  <a:pt x="312" y="224"/>
                  <a:pt x="303" y="213"/>
                  <a:pt x="303" y="191"/>
                </a:cubicBezTo>
                <a:cubicBezTo>
                  <a:pt x="303" y="177"/>
                  <a:pt x="312" y="182"/>
                  <a:pt x="316" y="157"/>
                </a:cubicBezTo>
                <a:cubicBezTo>
                  <a:pt x="317" y="147"/>
                  <a:pt x="325" y="157"/>
                  <a:pt x="327" y="134"/>
                </a:cubicBezTo>
                <a:cubicBezTo>
                  <a:pt x="327" y="124"/>
                  <a:pt x="322" y="122"/>
                  <a:pt x="322" y="122"/>
                </a:cubicBezTo>
                <a:cubicBezTo>
                  <a:pt x="322" y="122"/>
                  <a:pt x="325" y="108"/>
                  <a:pt x="325" y="98"/>
                </a:cubicBezTo>
                <a:cubicBezTo>
                  <a:pt x="327" y="85"/>
                  <a:pt x="319" y="51"/>
                  <a:pt x="278" y="51"/>
                </a:cubicBezTo>
                <a:cubicBezTo>
                  <a:pt x="236" y="51"/>
                  <a:pt x="229" y="85"/>
                  <a:pt x="230" y="98"/>
                </a:cubicBezTo>
                <a:cubicBezTo>
                  <a:pt x="231" y="108"/>
                  <a:pt x="233" y="122"/>
                  <a:pt x="233" y="122"/>
                </a:cubicBezTo>
                <a:cubicBezTo>
                  <a:pt x="233" y="122"/>
                  <a:pt x="229" y="124"/>
                  <a:pt x="229" y="134"/>
                </a:cubicBezTo>
                <a:cubicBezTo>
                  <a:pt x="230" y="157"/>
                  <a:pt x="238" y="147"/>
                  <a:pt x="240" y="157"/>
                </a:cubicBezTo>
                <a:cubicBezTo>
                  <a:pt x="244" y="182"/>
                  <a:pt x="253" y="177"/>
                  <a:pt x="253" y="191"/>
                </a:cubicBezTo>
                <a:cubicBezTo>
                  <a:pt x="253" y="206"/>
                  <a:pt x="248" y="216"/>
                  <a:pt x="236" y="224"/>
                </a:cubicBezTo>
                <a:cubicBezTo>
                  <a:pt x="301" y="257"/>
                  <a:pt x="310" y="263"/>
                  <a:pt x="310" y="292"/>
                </a:cubicBezTo>
                <a:cubicBezTo>
                  <a:pt x="310" y="352"/>
                  <a:pt x="310" y="352"/>
                  <a:pt x="310" y="352"/>
                </a:cubicBezTo>
                <a:lnTo>
                  <a:pt x="400" y="352"/>
                </a:lnTo>
                <a:close/>
                <a:moveTo>
                  <a:pt x="204" y="247"/>
                </a:moveTo>
                <a:cubicBezTo>
                  <a:pt x="165" y="231"/>
                  <a:pt x="152" y="217"/>
                  <a:pt x="152" y="187"/>
                </a:cubicBezTo>
                <a:cubicBezTo>
                  <a:pt x="152" y="169"/>
                  <a:pt x="164" y="175"/>
                  <a:pt x="169" y="142"/>
                </a:cubicBezTo>
                <a:cubicBezTo>
                  <a:pt x="172" y="129"/>
                  <a:pt x="182" y="142"/>
                  <a:pt x="184" y="111"/>
                </a:cubicBezTo>
                <a:cubicBezTo>
                  <a:pt x="184" y="98"/>
                  <a:pt x="179" y="95"/>
                  <a:pt x="179" y="95"/>
                </a:cubicBezTo>
                <a:cubicBezTo>
                  <a:pt x="179" y="95"/>
                  <a:pt x="181" y="77"/>
                  <a:pt x="183" y="63"/>
                </a:cubicBezTo>
                <a:cubicBezTo>
                  <a:pt x="184" y="45"/>
                  <a:pt x="174" y="0"/>
                  <a:pt x="119" y="0"/>
                </a:cubicBezTo>
                <a:cubicBezTo>
                  <a:pt x="64" y="0"/>
                  <a:pt x="54" y="45"/>
                  <a:pt x="55" y="63"/>
                </a:cubicBezTo>
                <a:cubicBezTo>
                  <a:pt x="56" y="77"/>
                  <a:pt x="59" y="95"/>
                  <a:pt x="59" y="95"/>
                </a:cubicBezTo>
                <a:cubicBezTo>
                  <a:pt x="59" y="95"/>
                  <a:pt x="53" y="98"/>
                  <a:pt x="53" y="111"/>
                </a:cubicBezTo>
                <a:cubicBezTo>
                  <a:pt x="55" y="142"/>
                  <a:pt x="66" y="129"/>
                  <a:pt x="68" y="142"/>
                </a:cubicBezTo>
                <a:cubicBezTo>
                  <a:pt x="74" y="175"/>
                  <a:pt x="86" y="169"/>
                  <a:pt x="86" y="187"/>
                </a:cubicBezTo>
                <a:cubicBezTo>
                  <a:pt x="86" y="217"/>
                  <a:pt x="73" y="231"/>
                  <a:pt x="33" y="247"/>
                </a:cubicBezTo>
                <a:cubicBezTo>
                  <a:pt x="21" y="252"/>
                  <a:pt x="0" y="260"/>
                  <a:pt x="0" y="279"/>
                </a:cubicBezTo>
                <a:cubicBezTo>
                  <a:pt x="0" y="352"/>
                  <a:pt x="0" y="352"/>
                  <a:pt x="0" y="352"/>
                </a:cubicBezTo>
                <a:cubicBezTo>
                  <a:pt x="278" y="352"/>
                  <a:pt x="278" y="352"/>
                  <a:pt x="278" y="352"/>
                </a:cubicBezTo>
                <a:cubicBezTo>
                  <a:pt x="278" y="352"/>
                  <a:pt x="278" y="309"/>
                  <a:pt x="278" y="297"/>
                </a:cubicBezTo>
                <a:cubicBezTo>
                  <a:pt x="278" y="280"/>
                  <a:pt x="244" y="264"/>
                  <a:pt x="204" y="2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Rectangle 42"/>
          <p:cNvSpPr/>
          <p:nvPr/>
        </p:nvSpPr>
        <p:spPr>
          <a:xfrm flipH="1">
            <a:off x="3698581" y="2752454"/>
            <a:ext cx="1727846" cy="55124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加入你的文字描述，加入你的字描述，加入你的文字。</a:t>
            </a:r>
          </a:p>
        </p:txBody>
      </p:sp>
      <p:sp>
        <p:nvSpPr>
          <p:cNvPr id="12" name="Rectangle 42"/>
          <p:cNvSpPr/>
          <p:nvPr/>
        </p:nvSpPr>
        <p:spPr>
          <a:xfrm flipH="1">
            <a:off x="3265880" y="2339067"/>
            <a:ext cx="1296410" cy="55124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团队建设</a:t>
            </a:r>
          </a:p>
        </p:txBody>
      </p:sp>
      <p:sp>
        <p:nvSpPr>
          <p:cNvPr id="13" name="圆角矩形 1"/>
          <p:cNvSpPr/>
          <p:nvPr/>
        </p:nvSpPr>
        <p:spPr>
          <a:xfrm>
            <a:off x="6755694" y="2235710"/>
            <a:ext cx="2736423" cy="1309202"/>
          </a:xfrm>
          <a:custGeom>
            <a:avLst/>
            <a:gdLst/>
            <a:ahLst/>
            <a:cxnLst/>
            <a:rect l="l" t="t" r="r" b="b"/>
            <a:pathLst>
              <a:path w="2736304" h="1308596">
                <a:moveTo>
                  <a:pt x="291391" y="0"/>
                </a:moveTo>
                <a:lnTo>
                  <a:pt x="1800289" y="0"/>
                </a:lnTo>
                <a:cubicBezTo>
                  <a:pt x="1884459" y="0"/>
                  <a:pt x="1952692" y="68233"/>
                  <a:pt x="1952692" y="152403"/>
                </a:cubicBezTo>
                <a:lnTo>
                  <a:pt x="1952692" y="394196"/>
                </a:lnTo>
                <a:lnTo>
                  <a:pt x="2583901" y="394196"/>
                </a:lnTo>
                <a:cubicBezTo>
                  <a:pt x="2668071" y="394196"/>
                  <a:pt x="2736304" y="462429"/>
                  <a:pt x="2736304" y="546599"/>
                </a:cubicBezTo>
                <a:lnTo>
                  <a:pt x="2736304" y="1156193"/>
                </a:lnTo>
                <a:cubicBezTo>
                  <a:pt x="2736304" y="1240363"/>
                  <a:pt x="2668071" y="1308596"/>
                  <a:pt x="2583901" y="1308596"/>
                </a:cubicBezTo>
                <a:lnTo>
                  <a:pt x="152403" y="1308596"/>
                </a:lnTo>
                <a:cubicBezTo>
                  <a:pt x="68233" y="1308596"/>
                  <a:pt x="0" y="1240363"/>
                  <a:pt x="0" y="1156193"/>
                </a:cubicBezTo>
                <a:lnTo>
                  <a:pt x="0" y="546599"/>
                </a:lnTo>
                <a:cubicBezTo>
                  <a:pt x="0" y="467013"/>
                  <a:pt x="61003" y="401675"/>
                  <a:pt x="138988" y="396905"/>
                </a:cubicBezTo>
                <a:lnTo>
                  <a:pt x="138988" y="152403"/>
                </a:lnTo>
                <a:cubicBezTo>
                  <a:pt x="138988" y="68233"/>
                  <a:pt x="207221" y="0"/>
                  <a:pt x="291391" y="0"/>
                </a:cubicBezTo>
                <a:close/>
              </a:path>
            </a:pathLst>
          </a:custGeom>
          <a:solidFill>
            <a:srgbClr val="FC6E5B"/>
          </a:solidFill>
          <a:ln>
            <a:solidFill>
              <a:schemeClr val="bg1"/>
            </a:solidFill>
          </a:ln>
          <a:effectLst>
            <a:outerShdw blurRad="63500" dir="13500000" sy="23000" kx="1200000" algn="b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6"/>
          <p:cNvSpPr>
            <a:spLocks noChangeAspect="1" noEditPoints="1"/>
          </p:cNvSpPr>
          <p:nvPr/>
        </p:nvSpPr>
        <p:spPr bwMode="auto">
          <a:xfrm>
            <a:off x="6992377" y="2756142"/>
            <a:ext cx="651620" cy="572647"/>
          </a:xfrm>
          <a:custGeom>
            <a:avLst/>
            <a:gdLst>
              <a:gd name="T0" fmla="*/ 400 w 400"/>
              <a:gd name="T1" fmla="*/ 352 h 352"/>
              <a:gd name="T2" fmla="*/ 394 w 400"/>
              <a:gd name="T3" fmla="*/ 268 h 352"/>
              <a:gd name="T4" fmla="*/ 342 w 400"/>
              <a:gd name="T5" fmla="*/ 236 h 352"/>
              <a:gd name="T6" fmla="*/ 303 w 400"/>
              <a:gd name="T7" fmla="*/ 191 h 352"/>
              <a:gd name="T8" fmla="*/ 316 w 400"/>
              <a:gd name="T9" fmla="*/ 157 h 352"/>
              <a:gd name="T10" fmla="*/ 327 w 400"/>
              <a:gd name="T11" fmla="*/ 134 h 352"/>
              <a:gd name="T12" fmla="*/ 322 w 400"/>
              <a:gd name="T13" fmla="*/ 122 h 352"/>
              <a:gd name="T14" fmla="*/ 325 w 400"/>
              <a:gd name="T15" fmla="*/ 98 h 352"/>
              <a:gd name="T16" fmla="*/ 278 w 400"/>
              <a:gd name="T17" fmla="*/ 51 h 352"/>
              <a:gd name="T18" fmla="*/ 230 w 400"/>
              <a:gd name="T19" fmla="*/ 98 h 352"/>
              <a:gd name="T20" fmla="*/ 233 w 400"/>
              <a:gd name="T21" fmla="*/ 122 h 352"/>
              <a:gd name="T22" fmla="*/ 229 w 400"/>
              <a:gd name="T23" fmla="*/ 134 h 352"/>
              <a:gd name="T24" fmla="*/ 240 w 400"/>
              <a:gd name="T25" fmla="*/ 157 h 352"/>
              <a:gd name="T26" fmla="*/ 253 w 400"/>
              <a:gd name="T27" fmla="*/ 191 h 352"/>
              <a:gd name="T28" fmla="*/ 236 w 400"/>
              <a:gd name="T29" fmla="*/ 224 h 352"/>
              <a:gd name="T30" fmla="*/ 310 w 400"/>
              <a:gd name="T31" fmla="*/ 292 h 352"/>
              <a:gd name="T32" fmla="*/ 310 w 400"/>
              <a:gd name="T33" fmla="*/ 352 h 352"/>
              <a:gd name="T34" fmla="*/ 400 w 400"/>
              <a:gd name="T35" fmla="*/ 352 h 352"/>
              <a:gd name="T36" fmla="*/ 204 w 400"/>
              <a:gd name="T37" fmla="*/ 247 h 352"/>
              <a:gd name="T38" fmla="*/ 152 w 400"/>
              <a:gd name="T39" fmla="*/ 187 h 352"/>
              <a:gd name="T40" fmla="*/ 169 w 400"/>
              <a:gd name="T41" fmla="*/ 142 h 352"/>
              <a:gd name="T42" fmla="*/ 184 w 400"/>
              <a:gd name="T43" fmla="*/ 111 h 352"/>
              <a:gd name="T44" fmla="*/ 179 w 400"/>
              <a:gd name="T45" fmla="*/ 95 h 352"/>
              <a:gd name="T46" fmla="*/ 183 w 400"/>
              <a:gd name="T47" fmla="*/ 63 h 352"/>
              <a:gd name="T48" fmla="*/ 119 w 400"/>
              <a:gd name="T49" fmla="*/ 0 h 352"/>
              <a:gd name="T50" fmla="*/ 55 w 400"/>
              <a:gd name="T51" fmla="*/ 63 h 352"/>
              <a:gd name="T52" fmla="*/ 59 w 400"/>
              <a:gd name="T53" fmla="*/ 95 h 352"/>
              <a:gd name="T54" fmla="*/ 53 w 400"/>
              <a:gd name="T55" fmla="*/ 111 h 352"/>
              <a:gd name="T56" fmla="*/ 68 w 400"/>
              <a:gd name="T57" fmla="*/ 142 h 352"/>
              <a:gd name="T58" fmla="*/ 86 w 400"/>
              <a:gd name="T59" fmla="*/ 187 h 352"/>
              <a:gd name="T60" fmla="*/ 33 w 400"/>
              <a:gd name="T61" fmla="*/ 247 h 352"/>
              <a:gd name="T62" fmla="*/ 0 w 400"/>
              <a:gd name="T63" fmla="*/ 279 h 352"/>
              <a:gd name="T64" fmla="*/ 0 w 400"/>
              <a:gd name="T65" fmla="*/ 352 h 352"/>
              <a:gd name="T66" fmla="*/ 278 w 400"/>
              <a:gd name="T67" fmla="*/ 352 h 352"/>
              <a:gd name="T68" fmla="*/ 278 w 400"/>
              <a:gd name="T69" fmla="*/ 297 h 352"/>
              <a:gd name="T70" fmla="*/ 204 w 400"/>
              <a:gd name="T71" fmla="*/ 24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0" h="352">
                <a:moveTo>
                  <a:pt x="400" y="352"/>
                </a:moveTo>
                <a:cubicBezTo>
                  <a:pt x="400" y="352"/>
                  <a:pt x="399" y="276"/>
                  <a:pt x="394" y="268"/>
                </a:cubicBezTo>
                <a:cubicBezTo>
                  <a:pt x="387" y="257"/>
                  <a:pt x="371" y="249"/>
                  <a:pt x="342" y="236"/>
                </a:cubicBezTo>
                <a:cubicBezTo>
                  <a:pt x="312" y="224"/>
                  <a:pt x="303" y="213"/>
                  <a:pt x="303" y="191"/>
                </a:cubicBezTo>
                <a:cubicBezTo>
                  <a:pt x="303" y="177"/>
                  <a:pt x="312" y="182"/>
                  <a:pt x="316" y="157"/>
                </a:cubicBezTo>
                <a:cubicBezTo>
                  <a:pt x="317" y="147"/>
                  <a:pt x="325" y="157"/>
                  <a:pt x="327" y="134"/>
                </a:cubicBezTo>
                <a:cubicBezTo>
                  <a:pt x="327" y="124"/>
                  <a:pt x="322" y="122"/>
                  <a:pt x="322" y="122"/>
                </a:cubicBezTo>
                <a:cubicBezTo>
                  <a:pt x="322" y="122"/>
                  <a:pt x="325" y="108"/>
                  <a:pt x="325" y="98"/>
                </a:cubicBezTo>
                <a:cubicBezTo>
                  <a:pt x="327" y="85"/>
                  <a:pt x="319" y="51"/>
                  <a:pt x="278" y="51"/>
                </a:cubicBezTo>
                <a:cubicBezTo>
                  <a:pt x="236" y="51"/>
                  <a:pt x="229" y="85"/>
                  <a:pt x="230" y="98"/>
                </a:cubicBezTo>
                <a:cubicBezTo>
                  <a:pt x="231" y="108"/>
                  <a:pt x="233" y="122"/>
                  <a:pt x="233" y="122"/>
                </a:cubicBezTo>
                <a:cubicBezTo>
                  <a:pt x="233" y="122"/>
                  <a:pt x="229" y="124"/>
                  <a:pt x="229" y="134"/>
                </a:cubicBezTo>
                <a:cubicBezTo>
                  <a:pt x="230" y="157"/>
                  <a:pt x="238" y="147"/>
                  <a:pt x="240" y="157"/>
                </a:cubicBezTo>
                <a:cubicBezTo>
                  <a:pt x="244" y="182"/>
                  <a:pt x="253" y="177"/>
                  <a:pt x="253" y="191"/>
                </a:cubicBezTo>
                <a:cubicBezTo>
                  <a:pt x="253" y="206"/>
                  <a:pt x="248" y="216"/>
                  <a:pt x="236" y="224"/>
                </a:cubicBezTo>
                <a:cubicBezTo>
                  <a:pt x="301" y="257"/>
                  <a:pt x="310" y="263"/>
                  <a:pt x="310" y="292"/>
                </a:cubicBezTo>
                <a:cubicBezTo>
                  <a:pt x="310" y="352"/>
                  <a:pt x="310" y="352"/>
                  <a:pt x="310" y="352"/>
                </a:cubicBezTo>
                <a:lnTo>
                  <a:pt x="400" y="352"/>
                </a:lnTo>
                <a:close/>
                <a:moveTo>
                  <a:pt x="204" y="247"/>
                </a:moveTo>
                <a:cubicBezTo>
                  <a:pt x="165" y="231"/>
                  <a:pt x="152" y="217"/>
                  <a:pt x="152" y="187"/>
                </a:cubicBezTo>
                <a:cubicBezTo>
                  <a:pt x="152" y="169"/>
                  <a:pt x="164" y="175"/>
                  <a:pt x="169" y="142"/>
                </a:cubicBezTo>
                <a:cubicBezTo>
                  <a:pt x="172" y="129"/>
                  <a:pt x="182" y="142"/>
                  <a:pt x="184" y="111"/>
                </a:cubicBezTo>
                <a:cubicBezTo>
                  <a:pt x="184" y="98"/>
                  <a:pt x="179" y="95"/>
                  <a:pt x="179" y="95"/>
                </a:cubicBezTo>
                <a:cubicBezTo>
                  <a:pt x="179" y="95"/>
                  <a:pt x="181" y="77"/>
                  <a:pt x="183" y="63"/>
                </a:cubicBezTo>
                <a:cubicBezTo>
                  <a:pt x="184" y="45"/>
                  <a:pt x="174" y="0"/>
                  <a:pt x="119" y="0"/>
                </a:cubicBezTo>
                <a:cubicBezTo>
                  <a:pt x="64" y="0"/>
                  <a:pt x="54" y="45"/>
                  <a:pt x="55" y="63"/>
                </a:cubicBezTo>
                <a:cubicBezTo>
                  <a:pt x="56" y="77"/>
                  <a:pt x="59" y="95"/>
                  <a:pt x="59" y="95"/>
                </a:cubicBezTo>
                <a:cubicBezTo>
                  <a:pt x="59" y="95"/>
                  <a:pt x="53" y="98"/>
                  <a:pt x="53" y="111"/>
                </a:cubicBezTo>
                <a:cubicBezTo>
                  <a:pt x="55" y="142"/>
                  <a:pt x="66" y="129"/>
                  <a:pt x="68" y="142"/>
                </a:cubicBezTo>
                <a:cubicBezTo>
                  <a:pt x="74" y="175"/>
                  <a:pt x="86" y="169"/>
                  <a:pt x="86" y="187"/>
                </a:cubicBezTo>
                <a:cubicBezTo>
                  <a:pt x="86" y="217"/>
                  <a:pt x="73" y="231"/>
                  <a:pt x="33" y="247"/>
                </a:cubicBezTo>
                <a:cubicBezTo>
                  <a:pt x="21" y="252"/>
                  <a:pt x="0" y="260"/>
                  <a:pt x="0" y="279"/>
                </a:cubicBezTo>
                <a:cubicBezTo>
                  <a:pt x="0" y="352"/>
                  <a:pt x="0" y="352"/>
                  <a:pt x="0" y="352"/>
                </a:cubicBezTo>
                <a:cubicBezTo>
                  <a:pt x="278" y="352"/>
                  <a:pt x="278" y="352"/>
                  <a:pt x="278" y="352"/>
                </a:cubicBezTo>
                <a:cubicBezTo>
                  <a:pt x="278" y="352"/>
                  <a:pt x="278" y="309"/>
                  <a:pt x="278" y="297"/>
                </a:cubicBezTo>
                <a:cubicBezTo>
                  <a:pt x="278" y="280"/>
                  <a:pt x="244" y="264"/>
                  <a:pt x="204" y="2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5" name="Rectangle 42"/>
          <p:cNvSpPr/>
          <p:nvPr/>
        </p:nvSpPr>
        <p:spPr>
          <a:xfrm flipH="1">
            <a:off x="7701144" y="2752454"/>
            <a:ext cx="1727846" cy="55124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加入你的文字描述，加入你的字描述，加入你的文字。</a:t>
            </a:r>
          </a:p>
        </p:txBody>
      </p:sp>
      <p:sp>
        <p:nvSpPr>
          <p:cNvPr id="16" name="Rectangle 42"/>
          <p:cNvSpPr/>
          <p:nvPr/>
        </p:nvSpPr>
        <p:spPr>
          <a:xfrm flipH="1">
            <a:off x="7268443" y="2339067"/>
            <a:ext cx="1296410" cy="55124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产品运营</a:t>
            </a:r>
          </a:p>
        </p:txBody>
      </p:sp>
      <p:sp>
        <p:nvSpPr>
          <p:cNvPr id="17" name="圆角矩形 1"/>
          <p:cNvSpPr/>
          <p:nvPr/>
        </p:nvSpPr>
        <p:spPr>
          <a:xfrm>
            <a:off x="2764987" y="4036744"/>
            <a:ext cx="2736423" cy="1309202"/>
          </a:xfrm>
          <a:custGeom>
            <a:avLst/>
            <a:gdLst/>
            <a:ahLst/>
            <a:cxnLst/>
            <a:rect l="l" t="t" r="r" b="b"/>
            <a:pathLst>
              <a:path w="2736304" h="1308596">
                <a:moveTo>
                  <a:pt x="291391" y="0"/>
                </a:moveTo>
                <a:lnTo>
                  <a:pt x="1800289" y="0"/>
                </a:lnTo>
                <a:cubicBezTo>
                  <a:pt x="1884459" y="0"/>
                  <a:pt x="1952692" y="68233"/>
                  <a:pt x="1952692" y="152403"/>
                </a:cubicBezTo>
                <a:lnTo>
                  <a:pt x="1952692" y="394196"/>
                </a:lnTo>
                <a:lnTo>
                  <a:pt x="2583901" y="394196"/>
                </a:lnTo>
                <a:cubicBezTo>
                  <a:pt x="2668071" y="394196"/>
                  <a:pt x="2736304" y="462429"/>
                  <a:pt x="2736304" y="546599"/>
                </a:cubicBezTo>
                <a:lnTo>
                  <a:pt x="2736304" y="1156193"/>
                </a:lnTo>
                <a:cubicBezTo>
                  <a:pt x="2736304" y="1240363"/>
                  <a:pt x="2668071" y="1308596"/>
                  <a:pt x="2583901" y="1308596"/>
                </a:cubicBezTo>
                <a:lnTo>
                  <a:pt x="152403" y="1308596"/>
                </a:lnTo>
                <a:cubicBezTo>
                  <a:pt x="68233" y="1308596"/>
                  <a:pt x="0" y="1240363"/>
                  <a:pt x="0" y="1156193"/>
                </a:cubicBezTo>
                <a:lnTo>
                  <a:pt x="0" y="546599"/>
                </a:lnTo>
                <a:cubicBezTo>
                  <a:pt x="0" y="467013"/>
                  <a:pt x="61003" y="401675"/>
                  <a:pt x="138988" y="396905"/>
                </a:cubicBezTo>
                <a:lnTo>
                  <a:pt x="138988" y="152403"/>
                </a:lnTo>
                <a:cubicBezTo>
                  <a:pt x="138988" y="68233"/>
                  <a:pt x="207221" y="0"/>
                  <a:pt x="291391" y="0"/>
                </a:cubicBezTo>
                <a:close/>
              </a:path>
            </a:pathLst>
          </a:custGeom>
          <a:solidFill>
            <a:srgbClr val="FC6E5B"/>
          </a:solidFill>
          <a:ln>
            <a:solidFill>
              <a:schemeClr val="bg1"/>
            </a:solidFill>
          </a:ln>
          <a:effectLst>
            <a:outerShdw blurRad="63500" dir="13500000" sy="23000" kx="1200000" algn="b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6"/>
          <p:cNvSpPr>
            <a:spLocks noChangeAspect="1" noEditPoints="1"/>
          </p:cNvSpPr>
          <p:nvPr/>
        </p:nvSpPr>
        <p:spPr bwMode="auto">
          <a:xfrm>
            <a:off x="3001669" y="4557176"/>
            <a:ext cx="651620" cy="572647"/>
          </a:xfrm>
          <a:custGeom>
            <a:avLst/>
            <a:gdLst>
              <a:gd name="T0" fmla="*/ 400 w 400"/>
              <a:gd name="T1" fmla="*/ 352 h 352"/>
              <a:gd name="T2" fmla="*/ 394 w 400"/>
              <a:gd name="T3" fmla="*/ 268 h 352"/>
              <a:gd name="T4" fmla="*/ 342 w 400"/>
              <a:gd name="T5" fmla="*/ 236 h 352"/>
              <a:gd name="T6" fmla="*/ 303 w 400"/>
              <a:gd name="T7" fmla="*/ 191 h 352"/>
              <a:gd name="T8" fmla="*/ 316 w 400"/>
              <a:gd name="T9" fmla="*/ 157 h 352"/>
              <a:gd name="T10" fmla="*/ 327 w 400"/>
              <a:gd name="T11" fmla="*/ 134 h 352"/>
              <a:gd name="T12" fmla="*/ 322 w 400"/>
              <a:gd name="T13" fmla="*/ 122 h 352"/>
              <a:gd name="T14" fmla="*/ 325 w 400"/>
              <a:gd name="T15" fmla="*/ 98 h 352"/>
              <a:gd name="T16" fmla="*/ 278 w 400"/>
              <a:gd name="T17" fmla="*/ 51 h 352"/>
              <a:gd name="T18" fmla="*/ 230 w 400"/>
              <a:gd name="T19" fmla="*/ 98 h 352"/>
              <a:gd name="T20" fmla="*/ 233 w 400"/>
              <a:gd name="T21" fmla="*/ 122 h 352"/>
              <a:gd name="T22" fmla="*/ 229 w 400"/>
              <a:gd name="T23" fmla="*/ 134 h 352"/>
              <a:gd name="T24" fmla="*/ 240 w 400"/>
              <a:gd name="T25" fmla="*/ 157 h 352"/>
              <a:gd name="T26" fmla="*/ 253 w 400"/>
              <a:gd name="T27" fmla="*/ 191 h 352"/>
              <a:gd name="T28" fmla="*/ 236 w 400"/>
              <a:gd name="T29" fmla="*/ 224 h 352"/>
              <a:gd name="T30" fmla="*/ 310 w 400"/>
              <a:gd name="T31" fmla="*/ 292 h 352"/>
              <a:gd name="T32" fmla="*/ 310 w 400"/>
              <a:gd name="T33" fmla="*/ 352 h 352"/>
              <a:gd name="T34" fmla="*/ 400 w 400"/>
              <a:gd name="T35" fmla="*/ 352 h 352"/>
              <a:gd name="T36" fmla="*/ 204 w 400"/>
              <a:gd name="T37" fmla="*/ 247 h 352"/>
              <a:gd name="T38" fmla="*/ 152 w 400"/>
              <a:gd name="T39" fmla="*/ 187 h 352"/>
              <a:gd name="T40" fmla="*/ 169 w 400"/>
              <a:gd name="T41" fmla="*/ 142 h 352"/>
              <a:gd name="T42" fmla="*/ 184 w 400"/>
              <a:gd name="T43" fmla="*/ 111 h 352"/>
              <a:gd name="T44" fmla="*/ 179 w 400"/>
              <a:gd name="T45" fmla="*/ 95 h 352"/>
              <a:gd name="T46" fmla="*/ 183 w 400"/>
              <a:gd name="T47" fmla="*/ 63 h 352"/>
              <a:gd name="T48" fmla="*/ 119 w 400"/>
              <a:gd name="T49" fmla="*/ 0 h 352"/>
              <a:gd name="T50" fmla="*/ 55 w 400"/>
              <a:gd name="T51" fmla="*/ 63 h 352"/>
              <a:gd name="T52" fmla="*/ 59 w 400"/>
              <a:gd name="T53" fmla="*/ 95 h 352"/>
              <a:gd name="T54" fmla="*/ 53 w 400"/>
              <a:gd name="T55" fmla="*/ 111 h 352"/>
              <a:gd name="T56" fmla="*/ 68 w 400"/>
              <a:gd name="T57" fmla="*/ 142 h 352"/>
              <a:gd name="T58" fmla="*/ 86 w 400"/>
              <a:gd name="T59" fmla="*/ 187 h 352"/>
              <a:gd name="T60" fmla="*/ 33 w 400"/>
              <a:gd name="T61" fmla="*/ 247 h 352"/>
              <a:gd name="T62" fmla="*/ 0 w 400"/>
              <a:gd name="T63" fmla="*/ 279 h 352"/>
              <a:gd name="T64" fmla="*/ 0 w 400"/>
              <a:gd name="T65" fmla="*/ 352 h 352"/>
              <a:gd name="T66" fmla="*/ 278 w 400"/>
              <a:gd name="T67" fmla="*/ 352 h 352"/>
              <a:gd name="T68" fmla="*/ 278 w 400"/>
              <a:gd name="T69" fmla="*/ 297 h 352"/>
              <a:gd name="T70" fmla="*/ 204 w 400"/>
              <a:gd name="T71" fmla="*/ 24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0" h="352">
                <a:moveTo>
                  <a:pt x="400" y="352"/>
                </a:moveTo>
                <a:cubicBezTo>
                  <a:pt x="400" y="352"/>
                  <a:pt x="399" y="276"/>
                  <a:pt x="394" y="268"/>
                </a:cubicBezTo>
                <a:cubicBezTo>
                  <a:pt x="387" y="257"/>
                  <a:pt x="371" y="249"/>
                  <a:pt x="342" y="236"/>
                </a:cubicBezTo>
                <a:cubicBezTo>
                  <a:pt x="312" y="224"/>
                  <a:pt x="303" y="213"/>
                  <a:pt x="303" y="191"/>
                </a:cubicBezTo>
                <a:cubicBezTo>
                  <a:pt x="303" y="177"/>
                  <a:pt x="312" y="182"/>
                  <a:pt x="316" y="157"/>
                </a:cubicBezTo>
                <a:cubicBezTo>
                  <a:pt x="317" y="147"/>
                  <a:pt x="325" y="157"/>
                  <a:pt x="327" y="134"/>
                </a:cubicBezTo>
                <a:cubicBezTo>
                  <a:pt x="327" y="124"/>
                  <a:pt x="322" y="122"/>
                  <a:pt x="322" y="122"/>
                </a:cubicBezTo>
                <a:cubicBezTo>
                  <a:pt x="322" y="122"/>
                  <a:pt x="325" y="108"/>
                  <a:pt x="325" y="98"/>
                </a:cubicBezTo>
                <a:cubicBezTo>
                  <a:pt x="327" y="85"/>
                  <a:pt x="319" y="51"/>
                  <a:pt x="278" y="51"/>
                </a:cubicBezTo>
                <a:cubicBezTo>
                  <a:pt x="236" y="51"/>
                  <a:pt x="229" y="85"/>
                  <a:pt x="230" y="98"/>
                </a:cubicBezTo>
                <a:cubicBezTo>
                  <a:pt x="231" y="108"/>
                  <a:pt x="233" y="122"/>
                  <a:pt x="233" y="122"/>
                </a:cubicBezTo>
                <a:cubicBezTo>
                  <a:pt x="233" y="122"/>
                  <a:pt x="229" y="124"/>
                  <a:pt x="229" y="134"/>
                </a:cubicBezTo>
                <a:cubicBezTo>
                  <a:pt x="230" y="157"/>
                  <a:pt x="238" y="147"/>
                  <a:pt x="240" y="157"/>
                </a:cubicBezTo>
                <a:cubicBezTo>
                  <a:pt x="244" y="182"/>
                  <a:pt x="253" y="177"/>
                  <a:pt x="253" y="191"/>
                </a:cubicBezTo>
                <a:cubicBezTo>
                  <a:pt x="253" y="206"/>
                  <a:pt x="248" y="216"/>
                  <a:pt x="236" y="224"/>
                </a:cubicBezTo>
                <a:cubicBezTo>
                  <a:pt x="301" y="257"/>
                  <a:pt x="310" y="263"/>
                  <a:pt x="310" y="292"/>
                </a:cubicBezTo>
                <a:cubicBezTo>
                  <a:pt x="310" y="352"/>
                  <a:pt x="310" y="352"/>
                  <a:pt x="310" y="352"/>
                </a:cubicBezTo>
                <a:lnTo>
                  <a:pt x="400" y="352"/>
                </a:lnTo>
                <a:close/>
                <a:moveTo>
                  <a:pt x="204" y="247"/>
                </a:moveTo>
                <a:cubicBezTo>
                  <a:pt x="165" y="231"/>
                  <a:pt x="152" y="217"/>
                  <a:pt x="152" y="187"/>
                </a:cubicBezTo>
                <a:cubicBezTo>
                  <a:pt x="152" y="169"/>
                  <a:pt x="164" y="175"/>
                  <a:pt x="169" y="142"/>
                </a:cubicBezTo>
                <a:cubicBezTo>
                  <a:pt x="172" y="129"/>
                  <a:pt x="182" y="142"/>
                  <a:pt x="184" y="111"/>
                </a:cubicBezTo>
                <a:cubicBezTo>
                  <a:pt x="184" y="98"/>
                  <a:pt x="179" y="95"/>
                  <a:pt x="179" y="95"/>
                </a:cubicBezTo>
                <a:cubicBezTo>
                  <a:pt x="179" y="95"/>
                  <a:pt x="181" y="77"/>
                  <a:pt x="183" y="63"/>
                </a:cubicBezTo>
                <a:cubicBezTo>
                  <a:pt x="184" y="45"/>
                  <a:pt x="174" y="0"/>
                  <a:pt x="119" y="0"/>
                </a:cubicBezTo>
                <a:cubicBezTo>
                  <a:pt x="64" y="0"/>
                  <a:pt x="54" y="45"/>
                  <a:pt x="55" y="63"/>
                </a:cubicBezTo>
                <a:cubicBezTo>
                  <a:pt x="56" y="77"/>
                  <a:pt x="59" y="95"/>
                  <a:pt x="59" y="95"/>
                </a:cubicBezTo>
                <a:cubicBezTo>
                  <a:pt x="59" y="95"/>
                  <a:pt x="53" y="98"/>
                  <a:pt x="53" y="111"/>
                </a:cubicBezTo>
                <a:cubicBezTo>
                  <a:pt x="55" y="142"/>
                  <a:pt x="66" y="129"/>
                  <a:pt x="68" y="142"/>
                </a:cubicBezTo>
                <a:cubicBezTo>
                  <a:pt x="74" y="175"/>
                  <a:pt x="86" y="169"/>
                  <a:pt x="86" y="187"/>
                </a:cubicBezTo>
                <a:cubicBezTo>
                  <a:pt x="86" y="217"/>
                  <a:pt x="73" y="231"/>
                  <a:pt x="33" y="247"/>
                </a:cubicBezTo>
                <a:cubicBezTo>
                  <a:pt x="21" y="252"/>
                  <a:pt x="0" y="260"/>
                  <a:pt x="0" y="279"/>
                </a:cubicBezTo>
                <a:cubicBezTo>
                  <a:pt x="0" y="352"/>
                  <a:pt x="0" y="352"/>
                  <a:pt x="0" y="352"/>
                </a:cubicBezTo>
                <a:cubicBezTo>
                  <a:pt x="278" y="352"/>
                  <a:pt x="278" y="352"/>
                  <a:pt x="278" y="352"/>
                </a:cubicBezTo>
                <a:cubicBezTo>
                  <a:pt x="278" y="352"/>
                  <a:pt x="278" y="309"/>
                  <a:pt x="278" y="297"/>
                </a:cubicBezTo>
                <a:cubicBezTo>
                  <a:pt x="278" y="280"/>
                  <a:pt x="244" y="264"/>
                  <a:pt x="204" y="2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0" name="Rectangle 42"/>
          <p:cNvSpPr/>
          <p:nvPr/>
        </p:nvSpPr>
        <p:spPr>
          <a:xfrm flipH="1">
            <a:off x="3710435" y="4553488"/>
            <a:ext cx="1727846" cy="55124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加入你的文字描述，加入你的字描述，加入你的文字。</a:t>
            </a:r>
          </a:p>
        </p:txBody>
      </p:sp>
      <p:sp>
        <p:nvSpPr>
          <p:cNvPr id="21" name="Rectangle 42"/>
          <p:cNvSpPr/>
          <p:nvPr/>
        </p:nvSpPr>
        <p:spPr>
          <a:xfrm flipH="1">
            <a:off x="3277735" y="4140101"/>
            <a:ext cx="1296410" cy="55124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资源利用</a:t>
            </a:r>
          </a:p>
        </p:txBody>
      </p:sp>
      <p:sp>
        <p:nvSpPr>
          <p:cNvPr id="22" name="圆角矩形 1"/>
          <p:cNvSpPr/>
          <p:nvPr/>
        </p:nvSpPr>
        <p:spPr>
          <a:xfrm>
            <a:off x="6794190" y="4036744"/>
            <a:ext cx="2736423" cy="1309202"/>
          </a:xfrm>
          <a:custGeom>
            <a:avLst/>
            <a:gdLst/>
            <a:ahLst/>
            <a:cxnLst/>
            <a:rect l="l" t="t" r="r" b="b"/>
            <a:pathLst>
              <a:path w="2736304" h="1308596">
                <a:moveTo>
                  <a:pt x="291391" y="0"/>
                </a:moveTo>
                <a:lnTo>
                  <a:pt x="1800289" y="0"/>
                </a:lnTo>
                <a:cubicBezTo>
                  <a:pt x="1884459" y="0"/>
                  <a:pt x="1952692" y="68233"/>
                  <a:pt x="1952692" y="152403"/>
                </a:cubicBezTo>
                <a:lnTo>
                  <a:pt x="1952692" y="394196"/>
                </a:lnTo>
                <a:lnTo>
                  <a:pt x="2583901" y="394196"/>
                </a:lnTo>
                <a:cubicBezTo>
                  <a:pt x="2668071" y="394196"/>
                  <a:pt x="2736304" y="462429"/>
                  <a:pt x="2736304" y="546599"/>
                </a:cubicBezTo>
                <a:lnTo>
                  <a:pt x="2736304" y="1156193"/>
                </a:lnTo>
                <a:cubicBezTo>
                  <a:pt x="2736304" y="1240363"/>
                  <a:pt x="2668071" y="1308596"/>
                  <a:pt x="2583901" y="1308596"/>
                </a:cubicBezTo>
                <a:lnTo>
                  <a:pt x="152403" y="1308596"/>
                </a:lnTo>
                <a:cubicBezTo>
                  <a:pt x="68233" y="1308596"/>
                  <a:pt x="0" y="1240363"/>
                  <a:pt x="0" y="1156193"/>
                </a:cubicBezTo>
                <a:lnTo>
                  <a:pt x="0" y="546599"/>
                </a:lnTo>
                <a:cubicBezTo>
                  <a:pt x="0" y="467013"/>
                  <a:pt x="61003" y="401675"/>
                  <a:pt x="138988" y="396905"/>
                </a:cubicBezTo>
                <a:lnTo>
                  <a:pt x="138988" y="152403"/>
                </a:lnTo>
                <a:cubicBezTo>
                  <a:pt x="138988" y="68233"/>
                  <a:pt x="207221" y="0"/>
                  <a:pt x="291391" y="0"/>
                </a:cubicBezTo>
                <a:close/>
              </a:path>
            </a:pathLst>
          </a:custGeom>
          <a:solidFill>
            <a:srgbClr val="01ACBE"/>
          </a:solidFill>
          <a:ln>
            <a:solidFill>
              <a:schemeClr val="bg1"/>
            </a:solidFill>
          </a:ln>
          <a:effectLst>
            <a:outerShdw blurRad="63500" dir="13500000" sy="23000" kx="1200000" algn="b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6"/>
          <p:cNvSpPr>
            <a:spLocks noChangeAspect="1" noEditPoints="1"/>
          </p:cNvSpPr>
          <p:nvPr/>
        </p:nvSpPr>
        <p:spPr bwMode="auto">
          <a:xfrm>
            <a:off x="7030873" y="4557176"/>
            <a:ext cx="651620" cy="572647"/>
          </a:xfrm>
          <a:custGeom>
            <a:avLst/>
            <a:gdLst>
              <a:gd name="T0" fmla="*/ 400 w 400"/>
              <a:gd name="T1" fmla="*/ 352 h 352"/>
              <a:gd name="T2" fmla="*/ 394 w 400"/>
              <a:gd name="T3" fmla="*/ 268 h 352"/>
              <a:gd name="T4" fmla="*/ 342 w 400"/>
              <a:gd name="T5" fmla="*/ 236 h 352"/>
              <a:gd name="T6" fmla="*/ 303 w 400"/>
              <a:gd name="T7" fmla="*/ 191 h 352"/>
              <a:gd name="T8" fmla="*/ 316 w 400"/>
              <a:gd name="T9" fmla="*/ 157 h 352"/>
              <a:gd name="T10" fmla="*/ 327 w 400"/>
              <a:gd name="T11" fmla="*/ 134 h 352"/>
              <a:gd name="T12" fmla="*/ 322 w 400"/>
              <a:gd name="T13" fmla="*/ 122 h 352"/>
              <a:gd name="T14" fmla="*/ 325 w 400"/>
              <a:gd name="T15" fmla="*/ 98 h 352"/>
              <a:gd name="T16" fmla="*/ 278 w 400"/>
              <a:gd name="T17" fmla="*/ 51 h 352"/>
              <a:gd name="T18" fmla="*/ 230 w 400"/>
              <a:gd name="T19" fmla="*/ 98 h 352"/>
              <a:gd name="T20" fmla="*/ 233 w 400"/>
              <a:gd name="T21" fmla="*/ 122 h 352"/>
              <a:gd name="T22" fmla="*/ 229 w 400"/>
              <a:gd name="T23" fmla="*/ 134 h 352"/>
              <a:gd name="T24" fmla="*/ 240 w 400"/>
              <a:gd name="T25" fmla="*/ 157 h 352"/>
              <a:gd name="T26" fmla="*/ 253 w 400"/>
              <a:gd name="T27" fmla="*/ 191 h 352"/>
              <a:gd name="T28" fmla="*/ 236 w 400"/>
              <a:gd name="T29" fmla="*/ 224 h 352"/>
              <a:gd name="T30" fmla="*/ 310 w 400"/>
              <a:gd name="T31" fmla="*/ 292 h 352"/>
              <a:gd name="T32" fmla="*/ 310 w 400"/>
              <a:gd name="T33" fmla="*/ 352 h 352"/>
              <a:gd name="T34" fmla="*/ 400 w 400"/>
              <a:gd name="T35" fmla="*/ 352 h 352"/>
              <a:gd name="T36" fmla="*/ 204 w 400"/>
              <a:gd name="T37" fmla="*/ 247 h 352"/>
              <a:gd name="T38" fmla="*/ 152 w 400"/>
              <a:gd name="T39" fmla="*/ 187 h 352"/>
              <a:gd name="T40" fmla="*/ 169 w 400"/>
              <a:gd name="T41" fmla="*/ 142 h 352"/>
              <a:gd name="T42" fmla="*/ 184 w 400"/>
              <a:gd name="T43" fmla="*/ 111 h 352"/>
              <a:gd name="T44" fmla="*/ 179 w 400"/>
              <a:gd name="T45" fmla="*/ 95 h 352"/>
              <a:gd name="T46" fmla="*/ 183 w 400"/>
              <a:gd name="T47" fmla="*/ 63 h 352"/>
              <a:gd name="T48" fmla="*/ 119 w 400"/>
              <a:gd name="T49" fmla="*/ 0 h 352"/>
              <a:gd name="T50" fmla="*/ 55 w 400"/>
              <a:gd name="T51" fmla="*/ 63 h 352"/>
              <a:gd name="T52" fmla="*/ 59 w 400"/>
              <a:gd name="T53" fmla="*/ 95 h 352"/>
              <a:gd name="T54" fmla="*/ 53 w 400"/>
              <a:gd name="T55" fmla="*/ 111 h 352"/>
              <a:gd name="T56" fmla="*/ 68 w 400"/>
              <a:gd name="T57" fmla="*/ 142 h 352"/>
              <a:gd name="T58" fmla="*/ 86 w 400"/>
              <a:gd name="T59" fmla="*/ 187 h 352"/>
              <a:gd name="T60" fmla="*/ 33 w 400"/>
              <a:gd name="T61" fmla="*/ 247 h 352"/>
              <a:gd name="T62" fmla="*/ 0 w 400"/>
              <a:gd name="T63" fmla="*/ 279 h 352"/>
              <a:gd name="T64" fmla="*/ 0 w 400"/>
              <a:gd name="T65" fmla="*/ 352 h 352"/>
              <a:gd name="T66" fmla="*/ 278 w 400"/>
              <a:gd name="T67" fmla="*/ 352 h 352"/>
              <a:gd name="T68" fmla="*/ 278 w 400"/>
              <a:gd name="T69" fmla="*/ 297 h 352"/>
              <a:gd name="T70" fmla="*/ 204 w 400"/>
              <a:gd name="T71" fmla="*/ 24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0" h="352">
                <a:moveTo>
                  <a:pt x="400" y="352"/>
                </a:moveTo>
                <a:cubicBezTo>
                  <a:pt x="400" y="352"/>
                  <a:pt x="399" y="276"/>
                  <a:pt x="394" y="268"/>
                </a:cubicBezTo>
                <a:cubicBezTo>
                  <a:pt x="387" y="257"/>
                  <a:pt x="371" y="249"/>
                  <a:pt x="342" y="236"/>
                </a:cubicBezTo>
                <a:cubicBezTo>
                  <a:pt x="312" y="224"/>
                  <a:pt x="303" y="213"/>
                  <a:pt x="303" y="191"/>
                </a:cubicBezTo>
                <a:cubicBezTo>
                  <a:pt x="303" y="177"/>
                  <a:pt x="312" y="182"/>
                  <a:pt x="316" y="157"/>
                </a:cubicBezTo>
                <a:cubicBezTo>
                  <a:pt x="317" y="147"/>
                  <a:pt x="325" y="157"/>
                  <a:pt x="327" y="134"/>
                </a:cubicBezTo>
                <a:cubicBezTo>
                  <a:pt x="327" y="124"/>
                  <a:pt x="322" y="122"/>
                  <a:pt x="322" y="122"/>
                </a:cubicBezTo>
                <a:cubicBezTo>
                  <a:pt x="322" y="122"/>
                  <a:pt x="325" y="108"/>
                  <a:pt x="325" y="98"/>
                </a:cubicBezTo>
                <a:cubicBezTo>
                  <a:pt x="327" y="85"/>
                  <a:pt x="319" y="51"/>
                  <a:pt x="278" y="51"/>
                </a:cubicBezTo>
                <a:cubicBezTo>
                  <a:pt x="236" y="51"/>
                  <a:pt x="229" y="85"/>
                  <a:pt x="230" y="98"/>
                </a:cubicBezTo>
                <a:cubicBezTo>
                  <a:pt x="231" y="108"/>
                  <a:pt x="233" y="122"/>
                  <a:pt x="233" y="122"/>
                </a:cubicBezTo>
                <a:cubicBezTo>
                  <a:pt x="233" y="122"/>
                  <a:pt x="229" y="124"/>
                  <a:pt x="229" y="134"/>
                </a:cubicBezTo>
                <a:cubicBezTo>
                  <a:pt x="230" y="157"/>
                  <a:pt x="238" y="147"/>
                  <a:pt x="240" y="157"/>
                </a:cubicBezTo>
                <a:cubicBezTo>
                  <a:pt x="244" y="182"/>
                  <a:pt x="253" y="177"/>
                  <a:pt x="253" y="191"/>
                </a:cubicBezTo>
                <a:cubicBezTo>
                  <a:pt x="253" y="206"/>
                  <a:pt x="248" y="216"/>
                  <a:pt x="236" y="224"/>
                </a:cubicBezTo>
                <a:cubicBezTo>
                  <a:pt x="301" y="257"/>
                  <a:pt x="310" y="263"/>
                  <a:pt x="310" y="292"/>
                </a:cubicBezTo>
                <a:cubicBezTo>
                  <a:pt x="310" y="352"/>
                  <a:pt x="310" y="352"/>
                  <a:pt x="310" y="352"/>
                </a:cubicBezTo>
                <a:lnTo>
                  <a:pt x="400" y="352"/>
                </a:lnTo>
                <a:close/>
                <a:moveTo>
                  <a:pt x="204" y="247"/>
                </a:moveTo>
                <a:cubicBezTo>
                  <a:pt x="165" y="231"/>
                  <a:pt x="152" y="217"/>
                  <a:pt x="152" y="187"/>
                </a:cubicBezTo>
                <a:cubicBezTo>
                  <a:pt x="152" y="169"/>
                  <a:pt x="164" y="175"/>
                  <a:pt x="169" y="142"/>
                </a:cubicBezTo>
                <a:cubicBezTo>
                  <a:pt x="172" y="129"/>
                  <a:pt x="182" y="142"/>
                  <a:pt x="184" y="111"/>
                </a:cubicBezTo>
                <a:cubicBezTo>
                  <a:pt x="184" y="98"/>
                  <a:pt x="179" y="95"/>
                  <a:pt x="179" y="95"/>
                </a:cubicBezTo>
                <a:cubicBezTo>
                  <a:pt x="179" y="95"/>
                  <a:pt x="181" y="77"/>
                  <a:pt x="183" y="63"/>
                </a:cubicBezTo>
                <a:cubicBezTo>
                  <a:pt x="184" y="45"/>
                  <a:pt x="174" y="0"/>
                  <a:pt x="119" y="0"/>
                </a:cubicBezTo>
                <a:cubicBezTo>
                  <a:pt x="64" y="0"/>
                  <a:pt x="54" y="45"/>
                  <a:pt x="55" y="63"/>
                </a:cubicBezTo>
                <a:cubicBezTo>
                  <a:pt x="56" y="77"/>
                  <a:pt x="59" y="95"/>
                  <a:pt x="59" y="95"/>
                </a:cubicBezTo>
                <a:cubicBezTo>
                  <a:pt x="59" y="95"/>
                  <a:pt x="53" y="98"/>
                  <a:pt x="53" y="111"/>
                </a:cubicBezTo>
                <a:cubicBezTo>
                  <a:pt x="55" y="142"/>
                  <a:pt x="66" y="129"/>
                  <a:pt x="68" y="142"/>
                </a:cubicBezTo>
                <a:cubicBezTo>
                  <a:pt x="74" y="175"/>
                  <a:pt x="86" y="169"/>
                  <a:pt x="86" y="187"/>
                </a:cubicBezTo>
                <a:cubicBezTo>
                  <a:pt x="86" y="217"/>
                  <a:pt x="73" y="231"/>
                  <a:pt x="33" y="247"/>
                </a:cubicBezTo>
                <a:cubicBezTo>
                  <a:pt x="21" y="252"/>
                  <a:pt x="0" y="260"/>
                  <a:pt x="0" y="279"/>
                </a:cubicBezTo>
                <a:cubicBezTo>
                  <a:pt x="0" y="352"/>
                  <a:pt x="0" y="352"/>
                  <a:pt x="0" y="352"/>
                </a:cubicBezTo>
                <a:cubicBezTo>
                  <a:pt x="278" y="352"/>
                  <a:pt x="278" y="352"/>
                  <a:pt x="278" y="352"/>
                </a:cubicBezTo>
                <a:cubicBezTo>
                  <a:pt x="278" y="352"/>
                  <a:pt x="278" y="309"/>
                  <a:pt x="278" y="297"/>
                </a:cubicBezTo>
                <a:cubicBezTo>
                  <a:pt x="278" y="280"/>
                  <a:pt x="244" y="264"/>
                  <a:pt x="204" y="2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4" name="Rectangle 42"/>
          <p:cNvSpPr/>
          <p:nvPr/>
        </p:nvSpPr>
        <p:spPr>
          <a:xfrm flipH="1">
            <a:off x="7739638" y="4553488"/>
            <a:ext cx="1727846" cy="55124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加入你的文字描述，加入你的字描述，加入你的文字。</a:t>
            </a:r>
          </a:p>
        </p:txBody>
      </p:sp>
      <p:sp>
        <p:nvSpPr>
          <p:cNvPr id="25" name="Rectangle 42"/>
          <p:cNvSpPr/>
          <p:nvPr/>
        </p:nvSpPr>
        <p:spPr>
          <a:xfrm flipH="1">
            <a:off x="7306939" y="4140101"/>
            <a:ext cx="1296410" cy="55124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扩大规模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27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目标规划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9554667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6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6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1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600"/>
                            </p:stCondLst>
                            <p:childTnLst>
                              <p:par>
                                <p:cTn id="4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85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85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3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850"/>
                            </p:stCondLst>
                            <p:childTnLst>
                              <p:par>
                                <p:cTn id="6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1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1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06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1100"/>
                            </p:stCondLst>
                            <p:childTnLst>
                              <p:par>
                                <p:cTn id="8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2350"/>
                            </p:stCondLst>
                            <p:childTnLst>
                              <p:par>
                                <p:cTn id="9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335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385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  <p:bldP spid="13" grpId="0" animBg="1"/>
      <p:bldP spid="14" grpId="0" animBg="1"/>
      <p:bldP spid="15" grpId="0"/>
      <p:bldP spid="16" grpId="0"/>
      <p:bldP spid="17" grpId="0" animBg="1"/>
      <p:bldP spid="19" grpId="0" animBg="1"/>
      <p:bldP spid="20" grpId="0"/>
      <p:bldP spid="21" grpId="0"/>
      <p:bldP spid="22" grpId="0" animBg="1"/>
      <p:bldP spid="23" grpId="0" animBg="1"/>
      <p:bldP spid="24" grpId="0"/>
      <p:bldP spid="25" grpId="0"/>
      <p:bldP spid="29" grpId="0"/>
      <p:bldP spid="30" grpId="0" animBg="1"/>
      <p:bldP spid="30" grpId="1" animBg="1"/>
      <p:bldP spid="31" grpId="0"/>
      <p:bldP spid="31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10"/>
          <p:cNvGrpSpPr/>
          <p:nvPr/>
        </p:nvGrpSpPr>
        <p:grpSpPr>
          <a:xfrm>
            <a:off x="6505726" y="3284063"/>
            <a:ext cx="775903" cy="776184"/>
            <a:chOff x="6253939" y="2516220"/>
            <a:chExt cx="831273" cy="831273"/>
          </a:xfrm>
        </p:grpSpPr>
        <p:sp>
          <p:nvSpPr>
            <p:cNvPr id="10" name="Oval 11"/>
            <p:cNvSpPr/>
            <p:nvPr/>
          </p:nvSpPr>
          <p:spPr>
            <a:xfrm>
              <a:off x="6253939" y="2516220"/>
              <a:ext cx="831273" cy="831273"/>
            </a:xfrm>
            <a:prstGeom prst="ellipse">
              <a:avLst/>
            </a:prstGeom>
            <a:solidFill>
              <a:srgbClr val="FC6E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1" name="AutoShape 117"/>
            <p:cNvSpPr>
              <a:spLocks/>
            </p:cNvSpPr>
            <p:nvPr/>
          </p:nvSpPr>
          <p:spPr bwMode="auto">
            <a:xfrm>
              <a:off x="6437403" y="2772142"/>
              <a:ext cx="464344" cy="348456"/>
            </a:xfrm>
            <a:custGeom>
              <a:avLst/>
              <a:gdLst>
                <a:gd name="T0" fmla="+- 0 10799 1"/>
                <a:gd name="T1" fmla="*/ T0 w 21596"/>
                <a:gd name="T2" fmla="*/ 10800 h 21600"/>
                <a:gd name="T3" fmla="+- 0 10799 1"/>
                <a:gd name="T4" fmla="*/ T3 w 21596"/>
                <a:gd name="T5" fmla="*/ 10800 h 21600"/>
                <a:gd name="T6" fmla="+- 0 10799 1"/>
                <a:gd name="T7" fmla="*/ T6 w 21596"/>
                <a:gd name="T8" fmla="*/ 10800 h 21600"/>
                <a:gd name="T9" fmla="+- 0 10799 1"/>
                <a:gd name="T10" fmla="*/ T9 w 215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2" name="Group 13"/>
          <p:cNvGrpSpPr/>
          <p:nvPr/>
        </p:nvGrpSpPr>
        <p:grpSpPr>
          <a:xfrm>
            <a:off x="6505726" y="4190490"/>
            <a:ext cx="775903" cy="776184"/>
            <a:chOff x="5716910" y="3464598"/>
            <a:chExt cx="831273" cy="831273"/>
          </a:xfrm>
        </p:grpSpPr>
        <p:sp>
          <p:nvSpPr>
            <p:cNvPr id="13" name="Oval 14"/>
            <p:cNvSpPr/>
            <p:nvPr/>
          </p:nvSpPr>
          <p:spPr>
            <a:xfrm>
              <a:off x="5716910" y="3464598"/>
              <a:ext cx="831273" cy="831273"/>
            </a:xfrm>
            <a:prstGeom prst="ellipse">
              <a:avLst/>
            </a:prstGeom>
            <a:solidFill>
              <a:srgbClr val="01AC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14" name="Group 15"/>
            <p:cNvGrpSpPr/>
            <p:nvPr/>
          </p:nvGrpSpPr>
          <p:grpSpPr>
            <a:xfrm>
              <a:off x="5900374" y="3655628"/>
              <a:ext cx="464344" cy="464344"/>
              <a:chOff x="4439444" y="2582069"/>
              <a:chExt cx="464344" cy="464344"/>
            </a:xfrm>
            <a:solidFill>
              <a:schemeClr val="bg1"/>
            </a:solidFill>
          </p:grpSpPr>
          <p:sp>
            <p:nvSpPr>
              <p:cNvPr id="15" name="AutoShape 123"/>
              <p:cNvSpPr>
                <a:spLocks/>
              </p:cNvSpPr>
              <p:nvPr/>
            </p:nvSpPr>
            <p:spPr bwMode="auto">
              <a:xfrm>
                <a:off x="4439444" y="2582069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180" y="12132"/>
                    </a:moveTo>
                    <a:cubicBezTo>
                      <a:pt x="17710" y="12226"/>
                      <a:pt x="17327" y="12561"/>
                      <a:pt x="17170" y="13012"/>
                    </a:cubicBezTo>
                    <a:cubicBezTo>
                      <a:pt x="17083" y="13261"/>
                      <a:pt x="16981" y="13503"/>
                      <a:pt x="16868" y="13738"/>
                    </a:cubicBezTo>
                    <a:cubicBezTo>
                      <a:pt x="16658" y="14169"/>
                      <a:pt x="16694" y="14677"/>
                      <a:pt x="16959" y="15075"/>
                    </a:cubicBezTo>
                    <a:lnTo>
                      <a:pt x="18131" y="16833"/>
                    </a:lnTo>
                    <a:lnTo>
                      <a:pt x="16832" y="18132"/>
                    </a:lnTo>
                    <a:lnTo>
                      <a:pt x="15075" y="16960"/>
                    </a:lnTo>
                    <a:cubicBezTo>
                      <a:pt x="14850" y="16810"/>
                      <a:pt x="14589" y="16733"/>
                      <a:pt x="14326" y="16733"/>
                    </a:cubicBezTo>
                    <a:cubicBezTo>
                      <a:pt x="14126" y="16733"/>
                      <a:pt x="13924" y="16778"/>
                      <a:pt x="13738" y="16868"/>
                    </a:cubicBezTo>
                    <a:cubicBezTo>
                      <a:pt x="13504" y="16981"/>
                      <a:pt x="13262" y="17083"/>
                      <a:pt x="13012" y="17170"/>
                    </a:cubicBezTo>
                    <a:cubicBezTo>
                      <a:pt x="12561" y="17327"/>
                      <a:pt x="12226" y="17712"/>
                      <a:pt x="12133" y="18180"/>
                    </a:cubicBezTo>
                    <a:lnTo>
                      <a:pt x="11717" y="20249"/>
                    </a:lnTo>
                    <a:lnTo>
                      <a:pt x="9881" y="20249"/>
                    </a:lnTo>
                    <a:lnTo>
                      <a:pt x="9467" y="18180"/>
                    </a:lnTo>
                    <a:cubicBezTo>
                      <a:pt x="9373" y="17712"/>
                      <a:pt x="9039" y="17327"/>
                      <a:pt x="8588" y="17170"/>
                    </a:cubicBezTo>
                    <a:cubicBezTo>
                      <a:pt x="8339" y="17083"/>
                      <a:pt x="8096" y="16983"/>
                      <a:pt x="7861" y="16869"/>
                    </a:cubicBezTo>
                    <a:cubicBezTo>
                      <a:pt x="7675" y="16778"/>
                      <a:pt x="7474" y="16733"/>
                      <a:pt x="7273" y="16733"/>
                    </a:cubicBezTo>
                    <a:cubicBezTo>
                      <a:pt x="7011" y="16733"/>
                      <a:pt x="6750" y="16810"/>
                      <a:pt x="6525" y="16960"/>
                    </a:cubicBezTo>
                    <a:lnTo>
                      <a:pt x="4767" y="18132"/>
                    </a:lnTo>
                    <a:lnTo>
                      <a:pt x="3468" y="16833"/>
                    </a:lnTo>
                    <a:lnTo>
                      <a:pt x="4639" y="15075"/>
                    </a:lnTo>
                    <a:cubicBezTo>
                      <a:pt x="4904" y="14677"/>
                      <a:pt x="4939" y="14169"/>
                      <a:pt x="4732" y="13738"/>
                    </a:cubicBezTo>
                    <a:cubicBezTo>
                      <a:pt x="4618" y="13504"/>
                      <a:pt x="4516" y="13263"/>
                      <a:pt x="4429" y="13013"/>
                    </a:cubicBezTo>
                    <a:cubicBezTo>
                      <a:pt x="4273" y="12561"/>
                      <a:pt x="3888" y="12227"/>
                      <a:pt x="3419" y="12133"/>
                    </a:cubicBezTo>
                    <a:lnTo>
                      <a:pt x="1350" y="11718"/>
                    </a:lnTo>
                    <a:lnTo>
                      <a:pt x="1349" y="9882"/>
                    </a:lnTo>
                    <a:lnTo>
                      <a:pt x="3419" y="9468"/>
                    </a:lnTo>
                    <a:cubicBezTo>
                      <a:pt x="3888" y="9374"/>
                      <a:pt x="4273" y="9039"/>
                      <a:pt x="4429" y="8588"/>
                    </a:cubicBezTo>
                    <a:cubicBezTo>
                      <a:pt x="4516" y="8338"/>
                      <a:pt x="4617" y="8096"/>
                      <a:pt x="4731" y="7862"/>
                    </a:cubicBezTo>
                    <a:cubicBezTo>
                      <a:pt x="4940" y="7431"/>
                      <a:pt x="4905" y="6923"/>
                      <a:pt x="4639" y="6524"/>
                    </a:cubicBezTo>
                    <a:lnTo>
                      <a:pt x="3468" y="4767"/>
                    </a:lnTo>
                    <a:lnTo>
                      <a:pt x="4767" y="3468"/>
                    </a:lnTo>
                    <a:lnTo>
                      <a:pt x="6525" y="4639"/>
                    </a:lnTo>
                    <a:cubicBezTo>
                      <a:pt x="6750" y="4790"/>
                      <a:pt x="7011" y="4866"/>
                      <a:pt x="7273" y="4866"/>
                    </a:cubicBezTo>
                    <a:cubicBezTo>
                      <a:pt x="7474" y="4866"/>
                      <a:pt x="7674" y="4822"/>
                      <a:pt x="7861" y="4732"/>
                    </a:cubicBezTo>
                    <a:cubicBezTo>
                      <a:pt x="8095" y="4619"/>
                      <a:pt x="8337" y="4517"/>
                      <a:pt x="8586" y="4430"/>
                    </a:cubicBezTo>
                    <a:cubicBezTo>
                      <a:pt x="9039" y="4272"/>
                      <a:pt x="9373" y="3888"/>
                      <a:pt x="9467" y="3420"/>
                    </a:cubicBezTo>
                    <a:lnTo>
                      <a:pt x="9881" y="1350"/>
                    </a:lnTo>
                    <a:lnTo>
                      <a:pt x="11717" y="1350"/>
                    </a:lnTo>
                    <a:lnTo>
                      <a:pt x="12131" y="3420"/>
                    </a:lnTo>
                    <a:cubicBezTo>
                      <a:pt x="12225" y="3888"/>
                      <a:pt x="12560" y="4272"/>
                      <a:pt x="13012" y="4430"/>
                    </a:cubicBezTo>
                    <a:cubicBezTo>
                      <a:pt x="13261" y="4517"/>
                      <a:pt x="13502" y="4617"/>
                      <a:pt x="13737" y="4731"/>
                    </a:cubicBezTo>
                    <a:cubicBezTo>
                      <a:pt x="13924" y="4822"/>
                      <a:pt x="14125" y="4866"/>
                      <a:pt x="14326" y="4866"/>
                    </a:cubicBezTo>
                    <a:cubicBezTo>
                      <a:pt x="14589" y="4866"/>
                      <a:pt x="14850" y="4790"/>
                      <a:pt x="15075" y="4639"/>
                    </a:cubicBezTo>
                    <a:lnTo>
                      <a:pt x="16832" y="3468"/>
                    </a:lnTo>
                    <a:lnTo>
                      <a:pt x="18131" y="4767"/>
                    </a:lnTo>
                    <a:lnTo>
                      <a:pt x="16959" y="6524"/>
                    </a:lnTo>
                    <a:cubicBezTo>
                      <a:pt x="16694" y="6923"/>
                      <a:pt x="16660" y="7431"/>
                      <a:pt x="16867" y="7861"/>
                    </a:cubicBezTo>
                    <a:cubicBezTo>
                      <a:pt x="16980" y="8096"/>
                      <a:pt x="17083" y="8337"/>
                      <a:pt x="17170" y="8587"/>
                    </a:cubicBezTo>
                    <a:cubicBezTo>
                      <a:pt x="17327" y="9039"/>
                      <a:pt x="17710" y="9373"/>
                      <a:pt x="18180" y="9467"/>
                    </a:cubicBezTo>
                    <a:lnTo>
                      <a:pt x="20248" y="9882"/>
                    </a:lnTo>
                    <a:lnTo>
                      <a:pt x="20250" y="11718"/>
                    </a:lnTo>
                    <a:cubicBezTo>
                      <a:pt x="20250" y="11718"/>
                      <a:pt x="18180" y="12132"/>
                      <a:pt x="18180" y="12132"/>
                    </a:cubicBezTo>
                    <a:close/>
                    <a:moveTo>
                      <a:pt x="20513" y="8558"/>
                    </a:moveTo>
                    <a:lnTo>
                      <a:pt x="18445" y="8143"/>
                    </a:lnTo>
                    <a:cubicBezTo>
                      <a:pt x="18341" y="7844"/>
                      <a:pt x="18218" y="7554"/>
                      <a:pt x="18082" y="7273"/>
                    </a:cubicBezTo>
                    <a:lnTo>
                      <a:pt x="19254" y="5516"/>
                    </a:lnTo>
                    <a:cubicBezTo>
                      <a:pt x="19611" y="4980"/>
                      <a:pt x="19540" y="4268"/>
                      <a:pt x="19085" y="3813"/>
                    </a:cubicBezTo>
                    <a:lnTo>
                      <a:pt x="17787" y="2514"/>
                    </a:lnTo>
                    <a:cubicBezTo>
                      <a:pt x="17526" y="2253"/>
                      <a:pt x="17181" y="2118"/>
                      <a:pt x="16831" y="2118"/>
                    </a:cubicBezTo>
                    <a:cubicBezTo>
                      <a:pt x="16573" y="2118"/>
                      <a:pt x="16312" y="2193"/>
                      <a:pt x="16084" y="2345"/>
                    </a:cubicBezTo>
                    <a:lnTo>
                      <a:pt x="14326" y="3516"/>
                    </a:lnTo>
                    <a:cubicBezTo>
                      <a:pt x="14044" y="3380"/>
                      <a:pt x="13754" y="3258"/>
                      <a:pt x="13455" y="3155"/>
                    </a:cubicBezTo>
                    <a:lnTo>
                      <a:pt x="13041" y="1085"/>
                    </a:lnTo>
                    <a:cubicBezTo>
                      <a:pt x="12916" y="454"/>
                      <a:pt x="12361" y="0"/>
                      <a:pt x="11717" y="0"/>
                    </a:cubicBezTo>
                    <a:lnTo>
                      <a:pt x="9881" y="0"/>
                    </a:lnTo>
                    <a:cubicBezTo>
                      <a:pt x="9238" y="0"/>
                      <a:pt x="8684" y="454"/>
                      <a:pt x="8557" y="1085"/>
                    </a:cubicBezTo>
                    <a:lnTo>
                      <a:pt x="8143" y="3155"/>
                    </a:lnTo>
                    <a:cubicBezTo>
                      <a:pt x="7843" y="3258"/>
                      <a:pt x="7554" y="3381"/>
                      <a:pt x="7273" y="3516"/>
                    </a:cubicBezTo>
                    <a:lnTo>
                      <a:pt x="5516" y="2345"/>
                    </a:lnTo>
                    <a:cubicBezTo>
                      <a:pt x="5287" y="2193"/>
                      <a:pt x="5026" y="2118"/>
                      <a:pt x="4767" y="2118"/>
                    </a:cubicBezTo>
                    <a:cubicBezTo>
                      <a:pt x="4419" y="2118"/>
                      <a:pt x="4073" y="2253"/>
                      <a:pt x="3812" y="2514"/>
                    </a:cubicBezTo>
                    <a:lnTo>
                      <a:pt x="2514" y="3813"/>
                    </a:lnTo>
                    <a:cubicBezTo>
                      <a:pt x="2059" y="4268"/>
                      <a:pt x="1988" y="4980"/>
                      <a:pt x="2345" y="5516"/>
                    </a:cubicBezTo>
                    <a:lnTo>
                      <a:pt x="3516" y="7273"/>
                    </a:lnTo>
                    <a:cubicBezTo>
                      <a:pt x="3380" y="7555"/>
                      <a:pt x="3258" y="7844"/>
                      <a:pt x="3154" y="8144"/>
                    </a:cubicBezTo>
                    <a:lnTo>
                      <a:pt x="1085" y="8558"/>
                    </a:lnTo>
                    <a:cubicBezTo>
                      <a:pt x="454" y="8684"/>
                      <a:pt x="0" y="9238"/>
                      <a:pt x="0" y="9882"/>
                    </a:cubicBezTo>
                    <a:lnTo>
                      <a:pt x="0" y="11718"/>
                    </a:lnTo>
                    <a:cubicBezTo>
                      <a:pt x="0" y="12361"/>
                      <a:pt x="454" y="12916"/>
                      <a:pt x="1085" y="13042"/>
                    </a:cubicBezTo>
                    <a:lnTo>
                      <a:pt x="3154" y="13456"/>
                    </a:lnTo>
                    <a:cubicBezTo>
                      <a:pt x="3258" y="13755"/>
                      <a:pt x="3380" y="14046"/>
                      <a:pt x="3516" y="14326"/>
                    </a:cubicBezTo>
                    <a:lnTo>
                      <a:pt x="2345" y="16083"/>
                    </a:lnTo>
                    <a:cubicBezTo>
                      <a:pt x="1988" y="16619"/>
                      <a:pt x="2059" y="17332"/>
                      <a:pt x="2514" y="17787"/>
                    </a:cubicBezTo>
                    <a:lnTo>
                      <a:pt x="3812" y="19086"/>
                    </a:lnTo>
                    <a:cubicBezTo>
                      <a:pt x="4073" y="19346"/>
                      <a:pt x="4419" y="19482"/>
                      <a:pt x="4767" y="19482"/>
                    </a:cubicBezTo>
                    <a:cubicBezTo>
                      <a:pt x="5026" y="19482"/>
                      <a:pt x="5287" y="19406"/>
                      <a:pt x="5516" y="19254"/>
                    </a:cubicBezTo>
                    <a:lnTo>
                      <a:pt x="7273" y="18083"/>
                    </a:lnTo>
                    <a:cubicBezTo>
                      <a:pt x="7554" y="18220"/>
                      <a:pt x="7843" y="18341"/>
                      <a:pt x="8143" y="18445"/>
                    </a:cubicBezTo>
                    <a:lnTo>
                      <a:pt x="8557" y="20514"/>
                    </a:lnTo>
                    <a:cubicBezTo>
                      <a:pt x="8684" y="21146"/>
                      <a:pt x="9238" y="21599"/>
                      <a:pt x="9881" y="21599"/>
                    </a:cubicBezTo>
                    <a:lnTo>
                      <a:pt x="11717" y="21599"/>
                    </a:lnTo>
                    <a:cubicBezTo>
                      <a:pt x="12361" y="21599"/>
                      <a:pt x="12916" y="21146"/>
                      <a:pt x="13041" y="20514"/>
                    </a:cubicBezTo>
                    <a:lnTo>
                      <a:pt x="13456" y="18445"/>
                    </a:lnTo>
                    <a:cubicBezTo>
                      <a:pt x="13755" y="18341"/>
                      <a:pt x="14046" y="18219"/>
                      <a:pt x="14326" y="18083"/>
                    </a:cubicBezTo>
                    <a:lnTo>
                      <a:pt x="16084" y="19254"/>
                    </a:lnTo>
                    <a:cubicBezTo>
                      <a:pt x="16312" y="19406"/>
                      <a:pt x="16573" y="19482"/>
                      <a:pt x="16831" y="19482"/>
                    </a:cubicBezTo>
                    <a:cubicBezTo>
                      <a:pt x="17181" y="19482"/>
                      <a:pt x="17526" y="19346"/>
                      <a:pt x="17787" y="19086"/>
                    </a:cubicBezTo>
                    <a:lnTo>
                      <a:pt x="19085" y="17787"/>
                    </a:lnTo>
                    <a:cubicBezTo>
                      <a:pt x="19540" y="17332"/>
                      <a:pt x="19611" y="16619"/>
                      <a:pt x="19254" y="16083"/>
                    </a:cubicBezTo>
                    <a:lnTo>
                      <a:pt x="18082" y="14326"/>
                    </a:lnTo>
                    <a:cubicBezTo>
                      <a:pt x="18219" y="14045"/>
                      <a:pt x="18341" y="13755"/>
                      <a:pt x="18445" y="13456"/>
                    </a:cubicBezTo>
                    <a:lnTo>
                      <a:pt x="20513" y="13042"/>
                    </a:lnTo>
                    <a:cubicBezTo>
                      <a:pt x="21145" y="12916"/>
                      <a:pt x="21599" y="12361"/>
                      <a:pt x="21599" y="11718"/>
                    </a:cubicBezTo>
                    <a:lnTo>
                      <a:pt x="21599" y="9882"/>
                    </a:lnTo>
                    <a:cubicBezTo>
                      <a:pt x="21599" y="9238"/>
                      <a:pt x="21145" y="8684"/>
                      <a:pt x="20513" y="855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6" name="AutoShape 124"/>
              <p:cNvSpPr>
                <a:spLocks/>
              </p:cNvSpPr>
              <p:nvPr/>
            </p:nvSpPr>
            <p:spPr bwMode="auto">
              <a:xfrm>
                <a:off x="4570413" y="2712244"/>
                <a:ext cx="203200" cy="2032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0250"/>
                    </a:moveTo>
                    <a:cubicBezTo>
                      <a:pt x="5580" y="20250"/>
                      <a:pt x="1350" y="16017"/>
                      <a:pt x="1350" y="10800"/>
                    </a:cubicBezTo>
                    <a:cubicBezTo>
                      <a:pt x="1350" y="5582"/>
                      <a:pt x="5580" y="1349"/>
                      <a:pt x="10800" y="1349"/>
                    </a:cubicBezTo>
                    <a:cubicBezTo>
                      <a:pt x="16016" y="1349"/>
                      <a:pt x="20250" y="5582"/>
                      <a:pt x="20250" y="10800"/>
                    </a:cubicBezTo>
                    <a:cubicBezTo>
                      <a:pt x="20250" y="16017"/>
                      <a:pt x="16016" y="20250"/>
                      <a:pt x="10800" y="20250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3"/>
                      <a:pt x="4836" y="21600"/>
                      <a:pt x="10800" y="21600"/>
                    </a:cubicBezTo>
                    <a:cubicBezTo>
                      <a:pt x="16763" y="21600"/>
                      <a:pt x="21599" y="16763"/>
                      <a:pt x="21599" y="10800"/>
                    </a:cubicBezTo>
                    <a:cubicBezTo>
                      <a:pt x="21599" y="4836"/>
                      <a:pt x="16763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7" name="AutoShape 125"/>
              <p:cNvSpPr>
                <a:spLocks/>
              </p:cNvSpPr>
              <p:nvPr/>
            </p:nvSpPr>
            <p:spPr bwMode="auto">
              <a:xfrm>
                <a:off x="4613275" y="2755900"/>
                <a:ext cx="116682" cy="1166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900"/>
                    </a:moveTo>
                    <a:cubicBezTo>
                      <a:pt x="6328" y="18900"/>
                      <a:pt x="2699" y="15271"/>
                      <a:pt x="2699" y="10800"/>
                    </a:cubicBezTo>
                    <a:cubicBezTo>
                      <a:pt x="2699" y="6329"/>
                      <a:pt x="6328" y="2700"/>
                      <a:pt x="10800" y="2700"/>
                    </a:cubicBezTo>
                    <a:cubicBezTo>
                      <a:pt x="15271" y="2700"/>
                      <a:pt x="18899" y="6329"/>
                      <a:pt x="18899" y="10800"/>
                    </a:cubicBezTo>
                    <a:cubicBezTo>
                      <a:pt x="18899" y="15271"/>
                      <a:pt x="15271" y="18900"/>
                      <a:pt x="10800" y="18900"/>
                    </a:cubicBezTo>
                    <a:moveTo>
                      <a:pt x="10800" y="0"/>
                    </a:moveTo>
                    <a:cubicBezTo>
                      <a:pt x="4830" y="0"/>
                      <a:pt x="0" y="4833"/>
                      <a:pt x="0" y="10800"/>
                    </a:cubicBezTo>
                    <a:cubicBezTo>
                      <a:pt x="0" y="16766"/>
                      <a:pt x="4830" y="21599"/>
                      <a:pt x="10800" y="21599"/>
                    </a:cubicBezTo>
                    <a:cubicBezTo>
                      <a:pt x="16764" y="21599"/>
                      <a:pt x="21600" y="16766"/>
                      <a:pt x="21600" y="10800"/>
                    </a:cubicBezTo>
                    <a:cubicBezTo>
                      <a:pt x="21600" y="4833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145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1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19" name="Group 19"/>
          <p:cNvGrpSpPr/>
          <p:nvPr/>
        </p:nvGrpSpPr>
        <p:grpSpPr>
          <a:xfrm>
            <a:off x="6505726" y="2379066"/>
            <a:ext cx="775903" cy="776184"/>
            <a:chOff x="6678551" y="1578185"/>
            <a:chExt cx="831273" cy="831273"/>
          </a:xfrm>
        </p:grpSpPr>
        <p:sp>
          <p:nvSpPr>
            <p:cNvPr id="20" name="Oval 20"/>
            <p:cNvSpPr/>
            <p:nvPr/>
          </p:nvSpPr>
          <p:spPr>
            <a:xfrm>
              <a:off x="6678551" y="1578185"/>
              <a:ext cx="831273" cy="831273"/>
            </a:xfrm>
            <a:prstGeom prst="ellipse">
              <a:avLst/>
            </a:prstGeom>
            <a:solidFill>
              <a:srgbClr val="01AC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1" name="AutoShape 139"/>
            <p:cNvSpPr>
              <a:spLocks/>
            </p:cNvSpPr>
            <p:nvPr/>
          </p:nvSpPr>
          <p:spPr bwMode="auto">
            <a:xfrm>
              <a:off x="6862015" y="1768792"/>
              <a:ext cx="464344" cy="450057"/>
            </a:xfrm>
            <a:custGeom>
              <a:avLst/>
              <a:gdLst>
                <a:gd name="T0" fmla="+- 0 10800 104"/>
                <a:gd name="T1" fmla="*/ T0 w 21392"/>
                <a:gd name="T2" fmla="*/ 10800 h 21600"/>
                <a:gd name="T3" fmla="+- 0 10800 104"/>
                <a:gd name="T4" fmla="*/ T3 w 21392"/>
                <a:gd name="T5" fmla="*/ 10800 h 21600"/>
                <a:gd name="T6" fmla="+- 0 10800 104"/>
                <a:gd name="T7" fmla="*/ T6 w 21392"/>
                <a:gd name="T8" fmla="*/ 10800 h 21600"/>
                <a:gd name="T9" fmla="+- 0 10800 104"/>
                <a:gd name="T10" fmla="*/ T9 w 2139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92" h="2160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1714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217503" y="2339569"/>
            <a:ext cx="1761960" cy="569519"/>
          </a:xfrm>
          <a:prstGeom prst="rect">
            <a:avLst/>
          </a:prstGeom>
          <a:noFill/>
        </p:spPr>
        <p:txBody>
          <a:bodyPr wrap="square" lIns="91404" tIns="45702" rIns="91404" bIns="45702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点击添加文本</a:t>
            </a:r>
          </a:p>
          <a:p>
            <a:endParaRPr lang="en-GB" sz="1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Rectangle 24"/>
          <p:cNvSpPr/>
          <p:nvPr/>
        </p:nvSpPr>
        <p:spPr>
          <a:xfrm>
            <a:off x="7217500" y="2623829"/>
            <a:ext cx="3617185" cy="584910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点击输入简要文本内容，文字内容需概况精炼的说明专业设计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217503" y="3250247"/>
            <a:ext cx="1761960" cy="569519"/>
          </a:xfrm>
          <a:prstGeom prst="rect">
            <a:avLst/>
          </a:prstGeom>
          <a:noFill/>
        </p:spPr>
        <p:txBody>
          <a:bodyPr wrap="square" lIns="91404" tIns="45702" rIns="91404" bIns="45702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点击添加文本</a:t>
            </a:r>
          </a:p>
          <a:p>
            <a:endParaRPr lang="en-GB" sz="1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217500" y="3496400"/>
            <a:ext cx="3617185" cy="584910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点击输入简要文本内容，文字内容需概况精炼的说明专业设计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217503" y="4121654"/>
            <a:ext cx="1761960" cy="569519"/>
          </a:xfrm>
          <a:prstGeom prst="rect">
            <a:avLst/>
          </a:prstGeom>
          <a:noFill/>
        </p:spPr>
        <p:txBody>
          <a:bodyPr wrap="square" lIns="91404" tIns="45702" rIns="91404" bIns="45702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点击添加文本</a:t>
            </a:r>
          </a:p>
          <a:p>
            <a:endParaRPr lang="en-GB" sz="15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Rectangle 24"/>
          <p:cNvSpPr/>
          <p:nvPr/>
        </p:nvSpPr>
        <p:spPr>
          <a:xfrm>
            <a:off x="7217500" y="4405916"/>
            <a:ext cx="3617185" cy="584910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点击输入简要文本内容，文字内容需概况精炼的说明专业设计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28" name="矩形 27"/>
          <p:cNvSpPr/>
          <p:nvPr/>
        </p:nvSpPr>
        <p:spPr>
          <a:xfrm>
            <a:off x="1466090" y="2347981"/>
            <a:ext cx="4322975" cy="267391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 dirty="0"/>
          </a:p>
        </p:txBody>
      </p:sp>
      <p:grpSp>
        <p:nvGrpSpPr>
          <p:cNvPr id="29" name="组合 28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30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等腰三角形 30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2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职业定位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982787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85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5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85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35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7" grpId="0"/>
      <p:bldP spid="28" grpId="0" animBg="1"/>
      <p:bldP spid="32" grpId="0"/>
      <p:bldP spid="33" grpId="0" animBg="1"/>
      <p:bldP spid="33" grpId="1" animBg="1"/>
      <p:bldP spid="34" grpId="0"/>
      <p:bldP spid="34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>
            <a:off x="2535233" y="1467824"/>
            <a:ext cx="4724602" cy="3481035"/>
            <a:chOff x="1113085" y="1412776"/>
            <a:chExt cx="4725217" cy="3480229"/>
          </a:xfrm>
        </p:grpSpPr>
        <p:sp>
          <p:nvSpPr>
            <p:cNvPr id="66" name="任意多边形 65"/>
            <p:cNvSpPr/>
            <p:nvPr/>
          </p:nvSpPr>
          <p:spPr>
            <a:xfrm>
              <a:off x="1113085" y="1525690"/>
              <a:ext cx="4644572" cy="3367315"/>
            </a:xfrm>
            <a:custGeom>
              <a:avLst/>
              <a:gdLst>
                <a:gd name="connsiteX0" fmla="*/ 0 w 4644572"/>
                <a:gd name="connsiteY0" fmla="*/ 3367315 h 3367315"/>
                <a:gd name="connsiteX1" fmla="*/ 0 w 4644572"/>
                <a:gd name="connsiteY1" fmla="*/ 2786743 h 3367315"/>
                <a:gd name="connsiteX2" fmla="*/ 145143 w 4644572"/>
                <a:gd name="connsiteY2" fmla="*/ 2641600 h 3367315"/>
                <a:gd name="connsiteX3" fmla="*/ 1161143 w 4644572"/>
                <a:gd name="connsiteY3" fmla="*/ 2641600 h 3367315"/>
                <a:gd name="connsiteX4" fmla="*/ 1161143 w 4644572"/>
                <a:gd name="connsiteY4" fmla="*/ 2133600 h 3367315"/>
                <a:gd name="connsiteX5" fmla="*/ 1320800 w 4644572"/>
                <a:gd name="connsiteY5" fmla="*/ 1973943 h 3367315"/>
                <a:gd name="connsiteX6" fmla="*/ 2307772 w 4644572"/>
                <a:gd name="connsiteY6" fmla="*/ 1973943 h 3367315"/>
                <a:gd name="connsiteX7" fmla="*/ 2307772 w 4644572"/>
                <a:gd name="connsiteY7" fmla="*/ 1509486 h 3367315"/>
                <a:gd name="connsiteX8" fmla="*/ 2452915 w 4644572"/>
                <a:gd name="connsiteY8" fmla="*/ 1364343 h 3367315"/>
                <a:gd name="connsiteX9" fmla="*/ 3468914 w 4644572"/>
                <a:gd name="connsiteY9" fmla="*/ 1364343 h 3367315"/>
                <a:gd name="connsiteX10" fmla="*/ 3468914 w 4644572"/>
                <a:gd name="connsiteY10" fmla="*/ 841829 h 3367315"/>
                <a:gd name="connsiteX11" fmla="*/ 3628571 w 4644572"/>
                <a:gd name="connsiteY11" fmla="*/ 682172 h 3367315"/>
                <a:gd name="connsiteX12" fmla="*/ 4644572 w 4644572"/>
                <a:gd name="connsiteY12" fmla="*/ 682172 h 3367315"/>
                <a:gd name="connsiteX13" fmla="*/ 4644572 w 4644572"/>
                <a:gd name="connsiteY13" fmla="*/ 0 h 3367315"/>
                <a:gd name="connsiteX14" fmla="*/ 4630057 w 4644572"/>
                <a:gd name="connsiteY14" fmla="*/ 29029 h 3367315"/>
                <a:gd name="connsiteX0" fmla="*/ 0 w 4644572"/>
                <a:gd name="connsiteY0" fmla="*/ 3367315 h 3367315"/>
                <a:gd name="connsiteX1" fmla="*/ 0 w 4644572"/>
                <a:gd name="connsiteY1" fmla="*/ 2786743 h 3367315"/>
                <a:gd name="connsiteX2" fmla="*/ 145143 w 4644572"/>
                <a:gd name="connsiteY2" fmla="*/ 2641600 h 3367315"/>
                <a:gd name="connsiteX3" fmla="*/ 1161143 w 4644572"/>
                <a:gd name="connsiteY3" fmla="*/ 2641600 h 3367315"/>
                <a:gd name="connsiteX4" fmla="*/ 1161143 w 4644572"/>
                <a:gd name="connsiteY4" fmla="*/ 2133600 h 3367315"/>
                <a:gd name="connsiteX5" fmla="*/ 1320800 w 4644572"/>
                <a:gd name="connsiteY5" fmla="*/ 1973943 h 3367315"/>
                <a:gd name="connsiteX6" fmla="*/ 2307772 w 4644572"/>
                <a:gd name="connsiteY6" fmla="*/ 1973943 h 3367315"/>
                <a:gd name="connsiteX7" fmla="*/ 2307772 w 4644572"/>
                <a:gd name="connsiteY7" fmla="*/ 1509486 h 3367315"/>
                <a:gd name="connsiteX8" fmla="*/ 2452915 w 4644572"/>
                <a:gd name="connsiteY8" fmla="*/ 1364343 h 3367315"/>
                <a:gd name="connsiteX9" fmla="*/ 3468914 w 4644572"/>
                <a:gd name="connsiteY9" fmla="*/ 1364343 h 3367315"/>
                <a:gd name="connsiteX10" fmla="*/ 3468914 w 4644572"/>
                <a:gd name="connsiteY10" fmla="*/ 841829 h 3367315"/>
                <a:gd name="connsiteX11" fmla="*/ 3628571 w 4644572"/>
                <a:gd name="connsiteY11" fmla="*/ 682172 h 3367315"/>
                <a:gd name="connsiteX12" fmla="*/ 4644572 w 4644572"/>
                <a:gd name="connsiteY12" fmla="*/ 682172 h 3367315"/>
                <a:gd name="connsiteX13" fmla="*/ 4644572 w 4644572"/>
                <a:gd name="connsiteY13" fmla="*/ 0 h 3367315"/>
                <a:gd name="connsiteX14" fmla="*/ 4630057 w 4644572"/>
                <a:gd name="connsiteY14" fmla="*/ 29029 h 3367315"/>
                <a:gd name="connsiteX0" fmla="*/ 0 w 4644572"/>
                <a:gd name="connsiteY0" fmla="*/ 3367315 h 3367315"/>
                <a:gd name="connsiteX1" fmla="*/ 0 w 4644572"/>
                <a:gd name="connsiteY1" fmla="*/ 2786743 h 3367315"/>
                <a:gd name="connsiteX2" fmla="*/ 145143 w 4644572"/>
                <a:gd name="connsiteY2" fmla="*/ 2641600 h 3367315"/>
                <a:gd name="connsiteX3" fmla="*/ 1161143 w 4644572"/>
                <a:gd name="connsiteY3" fmla="*/ 2641600 h 3367315"/>
                <a:gd name="connsiteX4" fmla="*/ 1161143 w 4644572"/>
                <a:gd name="connsiteY4" fmla="*/ 2133600 h 3367315"/>
                <a:gd name="connsiteX5" fmla="*/ 1320800 w 4644572"/>
                <a:gd name="connsiteY5" fmla="*/ 1973943 h 3367315"/>
                <a:gd name="connsiteX6" fmla="*/ 2307772 w 4644572"/>
                <a:gd name="connsiteY6" fmla="*/ 1973943 h 3367315"/>
                <a:gd name="connsiteX7" fmla="*/ 2307772 w 4644572"/>
                <a:gd name="connsiteY7" fmla="*/ 1509486 h 3367315"/>
                <a:gd name="connsiteX8" fmla="*/ 2452915 w 4644572"/>
                <a:gd name="connsiteY8" fmla="*/ 1364343 h 3367315"/>
                <a:gd name="connsiteX9" fmla="*/ 3468914 w 4644572"/>
                <a:gd name="connsiteY9" fmla="*/ 1364343 h 3367315"/>
                <a:gd name="connsiteX10" fmla="*/ 3468914 w 4644572"/>
                <a:gd name="connsiteY10" fmla="*/ 841829 h 3367315"/>
                <a:gd name="connsiteX11" fmla="*/ 3628571 w 4644572"/>
                <a:gd name="connsiteY11" fmla="*/ 682172 h 3367315"/>
                <a:gd name="connsiteX12" fmla="*/ 4644572 w 4644572"/>
                <a:gd name="connsiteY12" fmla="*/ 682172 h 3367315"/>
                <a:gd name="connsiteX13" fmla="*/ 4644572 w 4644572"/>
                <a:gd name="connsiteY13" fmla="*/ 0 h 3367315"/>
                <a:gd name="connsiteX14" fmla="*/ 4630057 w 4644572"/>
                <a:gd name="connsiteY14" fmla="*/ 29029 h 3367315"/>
                <a:gd name="connsiteX0" fmla="*/ 0 w 4644572"/>
                <a:gd name="connsiteY0" fmla="*/ 3367315 h 3367315"/>
                <a:gd name="connsiteX1" fmla="*/ 0 w 4644572"/>
                <a:gd name="connsiteY1" fmla="*/ 2786743 h 3367315"/>
                <a:gd name="connsiteX2" fmla="*/ 145143 w 4644572"/>
                <a:gd name="connsiteY2" fmla="*/ 2641600 h 3367315"/>
                <a:gd name="connsiteX3" fmla="*/ 1161143 w 4644572"/>
                <a:gd name="connsiteY3" fmla="*/ 2641600 h 3367315"/>
                <a:gd name="connsiteX4" fmla="*/ 1161143 w 4644572"/>
                <a:gd name="connsiteY4" fmla="*/ 2133600 h 3367315"/>
                <a:gd name="connsiteX5" fmla="*/ 1320800 w 4644572"/>
                <a:gd name="connsiteY5" fmla="*/ 1973943 h 3367315"/>
                <a:gd name="connsiteX6" fmla="*/ 2307772 w 4644572"/>
                <a:gd name="connsiteY6" fmla="*/ 1973943 h 3367315"/>
                <a:gd name="connsiteX7" fmla="*/ 2307772 w 4644572"/>
                <a:gd name="connsiteY7" fmla="*/ 1509486 h 3367315"/>
                <a:gd name="connsiteX8" fmla="*/ 2452915 w 4644572"/>
                <a:gd name="connsiteY8" fmla="*/ 1364343 h 3367315"/>
                <a:gd name="connsiteX9" fmla="*/ 3468914 w 4644572"/>
                <a:gd name="connsiteY9" fmla="*/ 1364343 h 3367315"/>
                <a:gd name="connsiteX10" fmla="*/ 3468914 w 4644572"/>
                <a:gd name="connsiteY10" fmla="*/ 841829 h 3367315"/>
                <a:gd name="connsiteX11" fmla="*/ 3628571 w 4644572"/>
                <a:gd name="connsiteY11" fmla="*/ 682172 h 3367315"/>
                <a:gd name="connsiteX12" fmla="*/ 4644572 w 4644572"/>
                <a:gd name="connsiteY12" fmla="*/ 682172 h 3367315"/>
                <a:gd name="connsiteX13" fmla="*/ 4644572 w 4644572"/>
                <a:gd name="connsiteY13" fmla="*/ 0 h 3367315"/>
                <a:gd name="connsiteX14" fmla="*/ 4630057 w 4644572"/>
                <a:gd name="connsiteY14" fmla="*/ 29029 h 3367315"/>
                <a:gd name="connsiteX0" fmla="*/ 0 w 4644572"/>
                <a:gd name="connsiteY0" fmla="*/ 3367315 h 3367315"/>
                <a:gd name="connsiteX1" fmla="*/ 0 w 4644572"/>
                <a:gd name="connsiteY1" fmla="*/ 2786743 h 3367315"/>
                <a:gd name="connsiteX2" fmla="*/ 145143 w 4644572"/>
                <a:gd name="connsiteY2" fmla="*/ 2641600 h 3367315"/>
                <a:gd name="connsiteX3" fmla="*/ 1161143 w 4644572"/>
                <a:gd name="connsiteY3" fmla="*/ 2641600 h 3367315"/>
                <a:gd name="connsiteX4" fmla="*/ 1161143 w 4644572"/>
                <a:gd name="connsiteY4" fmla="*/ 2133600 h 3367315"/>
                <a:gd name="connsiteX5" fmla="*/ 1320800 w 4644572"/>
                <a:gd name="connsiteY5" fmla="*/ 1973943 h 3367315"/>
                <a:gd name="connsiteX6" fmla="*/ 2307772 w 4644572"/>
                <a:gd name="connsiteY6" fmla="*/ 1973943 h 3367315"/>
                <a:gd name="connsiteX7" fmla="*/ 2307772 w 4644572"/>
                <a:gd name="connsiteY7" fmla="*/ 1509486 h 3367315"/>
                <a:gd name="connsiteX8" fmla="*/ 2452915 w 4644572"/>
                <a:gd name="connsiteY8" fmla="*/ 1364343 h 3367315"/>
                <a:gd name="connsiteX9" fmla="*/ 3468914 w 4644572"/>
                <a:gd name="connsiteY9" fmla="*/ 1364343 h 3367315"/>
                <a:gd name="connsiteX10" fmla="*/ 3468914 w 4644572"/>
                <a:gd name="connsiteY10" fmla="*/ 841829 h 3367315"/>
                <a:gd name="connsiteX11" fmla="*/ 3628571 w 4644572"/>
                <a:gd name="connsiteY11" fmla="*/ 682172 h 3367315"/>
                <a:gd name="connsiteX12" fmla="*/ 4644572 w 4644572"/>
                <a:gd name="connsiteY12" fmla="*/ 682172 h 3367315"/>
                <a:gd name="connsiteX13" fmla="*/ 4644572 w 4644572"/>
                <a:gd name="connsiteY13" fmla="*/ 0 h 3367315"/>
                <a:gd name="connsiteX14" fmla="*/ 4630057 w 4644572"/>
                <a:gd name="connsiteY14" fmla="*/ 29029 h 3367315"/>
                <a:gd name="connsiteX0" fmla="*/ 0 w 4644572"/>
                <a:gd name="connsiteY0" fmla="*/ 3367315 h 3367315"/>
                <a:gd name="connsiteX1" fmla="*/ 0 w 4644572"/>
                <a:gd name="connsiteY1" fmla="*/ 2786743 h 3367315"/>
                <a:gd name="connsiteX2" fmla="*/ 145143 w 4644572"/>
                <a:gd name="connsiteY2" fmla="*/ 2641600 h 3367315"/>
                <a:gd name="connsiteX3" fmla="*/ 1161143 w 4644572"/>
                <a:gd name="connsiteY3" fmla="*/ 2641600 h 3367315"/>
                <a:gd name="connsiteX4" fmla="*/ 1161143 w 4644572"/>
                <a:gd name="connsiteY4" fmla="*/ 2133600 h 3367315"/>
                <a:gd name="connsiteX5" fmla="*/ 1320800 w 4644572"/>
                <a:gd name="connsiteY5" fmla="*/ 1973943 h 3367315"/>
                <a:gd name="connsiteX6" fmla="*/ 2307772 w 4644572"/>
                <a:gd name="connsiteY6" fmla="*/ 1973943 h 3367315"/>
                <a:gd name="connsiteX7" fmla="*/ 2307772 w 4644572"/>
                <a:gd name="connsiteY7" fmla="*/ 1509486 h 3367315"/>
                <a:gd name="connsiteX8" fmla="*/ 2452915 w 4644572"/>
                <a:gd name="connsiteY8" fmla="*/ 1364343 h 3367315"/>
                <a:gd name="connsiteX9" fmla="*/ 3468914 w 4644572"/>
                <a:gd name="connsiteY9" fmla="*/ 1364343 h 3367315"/>
                <a:gd name="connsiteX10" fmla="*/ 3468914 w 4644572"/>
                <a:gd name="connsiteY10" fmla="*/ 841829 h 3367315"/>
                <a:gd name="connsiteX11" fmla="*/ 3628571 w 4644572"/>
                <a:gd name="connsiteY11" fmla="*/ 682172 h 3367315"/>
                <a:gd name="connsiteX12" fmla="*/ 4644572 w 4644572"/>
                <a:gd name="connsiteY12" fmla="*/ 682172 h 3367315"/>
                <a:gd name="connsiteX13" fmla="*/ 4644572 w 4644572"/>
                <a:gd name="connsiteY13" fmla="*/ 0 h 3367315"/>
                <a:gd name="connsiteX14" fmla="*/ 4630057 w 4644572"/>
                <a:gd name="connsiteY14" fmla="*/ 29029 h 3367315"/>
                <a:gd name="connsiteX0" fmla="*/ 0 w 4644572"/>
                <a:gd name="connsiteY0" fmla="*/ 3367315 h 3367315"/>
                <a:gd name="connsiteX1" fmla="*/ 0 w 4644572"/>
                <a:gd name="connsiteY1" fmla="*/ 2786743 h 3367315"/>
                <a:gd name="connsiteX2" fmla="*/ 145143 w 4644572"/>
                <a:gd name="connsiteY2" fmla="*/ 2641600 h 3367315"/>
                <a:gd name="connsiteX3" fmla="*/ 1161143 w 4644572"/>
                <a:gd name="connsiteY3" fmla="*/ 2641600 h 3367315"/>
                <a:gd name="connsiteX4" fmla="*/ 1161143 w 4644572"/>
                <a:gd name="connsiteY4" fmla="*/ 2133600 h 3367315"/>
                <a:gd name="connsiteX5" fmla="*/ 1320800 w 4644572"/>
                <a:gd name="connsiteY5" fmla="*/ 1973943 h 3367315"/>
                <a:gd name="connsiteX6" fmla="*/ 2307772 w 4644572"/>
                <a:gd name="connsiteY6" fmla="*/ 1973943 h 3367315"/>
                <a:gd name="connsiteX7" fmla="*/ 2307772 w 4644572"/>
                <a:gd name="connsiteY7" fmla="*/ 1509486 h 3367315"/>
                <a:gd name="connsiteX8" fmla="*/ 2452915 w 4644572"/>
                <a:gd name="connsiteY8" fmla="*/ 1364343 h 3367315"/>
                <a:gd name="connsiteX9" fmla="*/ 3468914 w 4644572"/>
                <a:gd name="connsiteY9" fmla="*/ 1364343 h 3367315"/>
                <a:gd name="connsiteX10" fmla="*/ 3468914 w 4644572"/>
                <a:gd name="connsiteY10" fmla="*/ 841829 h 3367315"/>
                <a:gd name="connsiteX11" fmla="*/ 3628571 w 4644572"/>
                <a:gd name="connsiteY11" fmla="*/ 682172 h 3367315"/>
                <a:gd name="connsiteX12" fmla="*/ 4644572 w 4644572"/>
                <a:gd name="connsiteY12" fmla="*/ 682172 h 3367315"/>
                <a:gd name="connsiteX13" fmla="*/ 4644572 w 4644572"/>
                <a:gd name="connsiteY13" fmla="*/ 0 h 3367315"/>
                <a:gd name="connsiteX14" fmla="*/ 4630057 w 4644572"/>
                <a:gd name="connsiteY14" fmla="*/ 29029 h 3367315"/>
                <a:gd name="connsiteX0" fmla="*/ 0 w 4644572"/>
                <a:gd name="connsiteY0" fmla="*/ 3367315 h 3367315"/>
                <a:gd name="connsiteX1" fmla="*/ 0 w 4644572"/>
                <a:gd name="connsiteY1" fmla="*/ 2786743 h 3367315"/>
                <a:gd name="connsiteX2" fmla="*/ 145143 w 4644572"/>
                <a:gd name="connsiteY2" fmla="*/ 2641600 h 3367315"/>
                <a:gd name="connsiteX3" fmla="*/ 1161143 w 4644572"/>
                <a:gd name="connsiteY3" fmla="*/ 2641600 h 3367315"/>
                <a:gd name="connsiteX4" fmla="*/ 1161143 w 4644572"/>
                <a:gd name="connsiteY4" fmla="*/ 2133600 h 3367315"/>
                <a:gd name="connsiteX5" fmla="*/ 1320800 w 4644572"/>
                <a:gd name="connsiteY5" fmla="*/ 1973943 h 3367315"/>
                <a:gd name="connsiteX6" fmla="*/ 2307772 w 4644572"/>
                <a:gd name="connsiteY6" fmla="*/ 1973943 h 3367315"/>
                <a:gd name="connsiteX7" fmla="*/ 2307772 w 4644572"/>
                <a:gd name="connsiteY7" fmla="*/ 1509486 h 3367315"/>
                <a:gd name="connsiteX8" fmla="*/ 2452915 w 4644572"/>
                <a:gd name="connsiteY8" fmla="*/ 1364343 h 3367315"/>
                <a:gd name="connsiteX9" fmla="*/ 3468914 w 4644572"/>
                <a:gd name="connsiteY9" fmla="*/ 1364343 h 3367315"/>
                <a:gd name="connsiteX10" fmla="*/ 3468914 w 4644572"/>
                <a:gd name="connsiteY10" fmla="*/ 841829 h 3367315"/>
                <a:gd name="connsiteX11" fmla="*/ 3628571 w 4644572"/>
                <a:gd name="connsiteY11" fmla="*/ 682172 h 3367315"/>
                <a:gd name="connsiteX12" fmla="*/ 4644572 w 4644572"/>
                <a:gd name="connsiteY12" fmla="*/ 682172 h 3367315"/>
                <a:gd name="connsiteX13" fmla="*/ 4644572 w 4644572"/>
                <a:gd name="connsiteY13" fmla="*/ 0 h 3367315"/>
                <a:gd name="connsiteX14" fmla="*/ 4630057 w 4644572"/>
                <a:gd name="connsiteY14" fmla="*/ 29029 h 3367315"/>
                <a:gd name="connsiteX0" fmla="*/ 0 w 4644572"/>
                <a:gd name="connsiteY0" fmla="*/ 3367315 h 3367315"/>
                <a:gd name="connsiteX1" fmla="*/ 0 w 4644572"/>
                <a:gd name="connsiteY1" fmla="*/ 2786743 h 3367315"/>
                <a:gd name="connsiteX2" fmla="*/ 145143 w 4644572"/>
                <a:gd name="connsiteY2" fmla="*/ 2641600 h 3367315"/>
                <a:gd name="connsiteX3" fmla="*/ 1161143 w 4644572"/>
                <a:gd name="connsiteY3" fmla="*/ 2641600 h 3367315"/>
                <a:gd name="connsiteX4" fmla="*/ 1161143 w 4644572"/>
                <a:gd name="connsiteY4" fmla="*/ 2133600 h 3367315"/>
                <a:gd name="connsiteX5" fmla="*/ 1320800 w 4644572"/>
                <a:gd name="connsiteY5" fmla="*/ 1973943 h 3367315"/>
                <a:gd name="connsiteX6" fmla="*/ 2307772 w 4644572"/>
                <a:gd name="connsiteY6" fmla="*/ 1973943 h 3367315"/>
                <a:gd name="connsiteX7" fmla="*/ 2307772 w 4644572"/>
                <a:gd name="connsiteY7" fmla="*/ 1509486 h 3367315"/>
                <a:gd name="connsiteX8" fmla="*/ 2452915 w 4644572"/>
                <a:gd name="connsiteY8" fmla="*/ 1364343 h 3367315"/>
                <a:gd name="connsiteX9" fmla="*/ 3468914 w 4644572"/>
                <a:gd name="connsiteY9" fmla="*/ 1364343 h 3367315"/>
                <a:gd name="connsiteX10" fmla="*/ 3468914 w 4644572"/>
                <a:gd name="connsiteY10" fmla="*/ 841829 h 3367315"/>
                <a:gd name="connsiteX11" fmla="*/ 3628571 w 4644572"/>
                <a:gd name="connsiteY11" fmla="*/ 682172 h 3367315"/>
                <a:gd name="connsiteX12" fmla="*/ 4644572 w 4644572"/>
                <a:gd name="connsiteY12" fmla="*/ 682172 h 3367315"/>
                <a:gd name="connsiteX13" fmla="*/ 4644572 w 4644572"/>
                <a:gd name="connsiteY13" fmla="*/ 0 h 3367315"/>
                <a:gd name="connsiteX14" fmla="*/ 4630057 w 4644572"/>
                <a:gd name="connsiteY14" fmla="*/ 29029 h 336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644572" h="3367315">
                  <a:moveTo>
                    <a:pt x="0" y="3367315"/>
                  </a:moveTo>
                  <a:lnTo>
                    <a:pt x="0" y="2786743"/>
                  </a:lnTo>
                  <a:cubicBezTo>
                    <a:pt x="10281" y="2669782"/>
                    <a:pt x="35802" y="2644261"/>
                    <a:pt x="145143" y="2641600"/>
                  </a:cubicBezTo>
                  <a:lnTo>
                    <a:pt x="1161143" y="2641600"/>
                  </a:lnTo>
                  <a:lnTo>
                    <a:pt x="1161143" y="2133600"/>
                  </a:lnTo>
                  <a:cubicBezTo>
                    <a:pt x="1168642" y="2057521"/>
                    <a:pt x="1214241" y="1981442"/>
                    <a:pt x="1320800" y="1973943"/>
                  </a:cubicBezTo>
                  <a:lnTo>
                    <a:pt x="2307772" y="1973943"/>
                  </a:lnTo>
                  <a:lnTo>
                    <a:pt x="2307772" y="1509486"/>
                  </a:lnTo>
                  <a:cubicBezTo>
                    <a:pt x="2318053" y="1400145"/>
                    <a:pt x="2343574" y="1367004"/>
                    <a:pt x="2452915" y="1364343"/>
                  </a:cubicBezTo>
                  <a:lnTo>
                    <a:pt x="3468914" y="1364343"/>
                  </a:lnTo>
                  <a:lnTo>
                    <a:pt x="3468914" y="841829"/>
                  </a:lnTo>
                  <a:cubicBezTo>
                    <a:pt x="3468793" y="712410"/>
                    <a:pt x="3537252" y="682051"/>
                    <a:pt x="3628571" y="682172"/>
                  </a:cubicBezTo>
                  <a:lnTo>
                    <a:pt x="4644572" y="682172"/>
                  </a:lnTo>
                  <a:lnTo>
                    <a:pt x="4644572" y="0"/>
                  </a:lnTo>
                  <a:lnTo>
                    <a:pt x="4630057" y="29029"/>
                  </a:lnTo>
                </a:path>
              </a:pathLst>
            </a:custGeom>
            <a:noFill/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等腰三角形 66"/>
            <p:cNvSpPr/>
            <p:nvPr/>
          </p:nvSpPr>
          <p:spPr>
            <a:xfrm>
              <a:off x="5699602" y="1412776"/>
              <a:ext cx="138700" cy="288032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7317883" y="1755921"/>
            <a:ext cx="2347745" cy="1651118"/>
            <a:chOff x="5896357" y="1700808"/>
            <a:chExt cx="2348051" cy="1650736"/>
          </a:xfrm>
        </p:grpSpPr>
        <p:grpSp>
          <p:nvGrpSpPr>
            <p:cNvPr id="69" name="组合 68"/>
            <p:cNvGrpSpPr/>
            <p:nvPr/>
          </p:nvGrpSpPr>
          <p:grpSpPr>
            <a:xfrm>
              <a:off x="5896357" y="1700808"/>
              <a:ext cx="1611759" cy="1008112"/>
              <a:chOff x="5552529" y="2132856"/>
              <a:chExt cx="1611759" cy="1008112"/>
            </a:xfrm>
          </p:grpSpPr>
          <p:sp>
            <p:nvSpPr>
              <p:cNvPr id="71" name="矩形 5"/>
              <p:cNvSpPr/>
              <p:nvPr/>
            </p:nvSpPr>
            <p:spPr>
              <a:xfrm>
                <a:off x="5580112" y="2132856"/>
                <a:ext cx="1584176" cy="1008112"/>
              </a:xfrm>
              <a:custGeom>
                <a:avLst/>
                <a:gdLst/>
                <a:ahLst/>
                <a:cxnLst/>
                <a:rect l="l" t="t" r="r" b="b"/>
                <a:pathLst>
                  <a:path w="1584176" h="1008112">
                    <a:moveTo>
                      <a:pt x="0" y="0"/>
                    </a:moveTo>
                    <a:lnTo>
                      <a:pt x="1584176" y="0"/>
                    </a:lnTo>
                    <a:lnTo>
                      <a:pt x="1584176" y="576064"/>
                    </a:lnTo>
                    <a:lnTo>
                      <a:pt x="918102" y="576064"/>
                    </a:lnTo>
                    <a:lnTo>
                      <a:pt x="648072" y="1008112"/>
                    </a:lnTo>
                    <a:lnTo>
                      <a:pt x="648072" y="576064"/>
                    </a:lnTo>
                    <a:lnTo>
                      <a:pt x="0" y="576064"/>
                    </a:lnTo>
                    <a:close/>
                  </a:path>
                </a:pathLst>
              </a:custGeom>
              <a:solidFill>
                <a:srgbClr val="01ACBE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Rectangle 42"/>
              <p:cNvSpPr/>
              <p:nvPr/>
            </p:nvSpPr>
            <p:spPr>
              <a:xfrm flipH="1">
                <a:off x="5552529" y="2307490"/>
                <a:ext cx="1611757" cy="253222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点击添加标题</a:t>
                </a:r>
              </a:p>
            </p:txBody>
          </p:sp>
        </p:grpSp>
        <p:sp>
          <p:nvSpPr>
            <p:cNvPr id="70" name="Rectangle 42"/>
            <p:cNvSpPr/>
            <p:nvPr/>
          </p:nvSpPr>
          <p:spPr>
            <a:xfrm flipH="1">
              <a:off x="6525516" y="2712585"/>
              <a:ext cx="1718892" cy="638959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lIns="91440" tIns="0" rIns="91440" bIns="0" rtlCol="0" anchor="t"/>
            <a:lstStyle/>
            <a:p>
              <a:pPr lvl="0">
                <a:defRPr/>
              </a:pPr>
              <a:r>
                <a:rPr lang="zh-CN" altLang="en-US" sz="14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加入你的文字描述，加入你的文字。</a:t>
              </a: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147902" y="2412531"/>
            <a:ext cx="2375045" cy="1507798"/>
            <a:chOff x="4726226" y="2357264"/>
            <a:chExt cx="2375354" cy="1507449"/>
          </a:xfrm>
        </p:grpSpPr>
        <p:grpSp>
          <p:nvGrpSpPr>
            <p:cNvPr id="74" name="组合 73"/>
            <p:cNvGrpSpPr/>
            <p:nvPr/>
          </p:nvGrpSpPr>
          <p:grpSpPr>
            <a:xfrm>
              <a:off x="4726226" y="2357264"/>
              <a:ext cx="1611759" cy="1008112"/>
              <a:chOff x="5552529" y="2132856"/>
              <a:chExt cx="1611759" cy="1008112"/>
            </a:xfrm>
          </p:grpSpPr>
          <p:sp>
            <p:nvSpPr>
              <p:cNvPr id="76" name="矩形 5"/>
              <p:cNvSpPr/>
              <p:nvPr/>
            </p:nvSpPr>
            <p:spPr>
              <a:xfrm>
                <a:off x="5580112" y="2132856"/>
                <a:ext cx="1584176" cy="1008112"/>
              </a:xfrm>
              <a:custGeom>
                <a:avLst/>
                <a:gdLst/>
                <a:ahLst/>
                <a:cxnLst/>
                <a:rect l="l" t="t" r="r" b="b"/>
                <a:pathLst>
                  <a:path w="1584176" h="1008112">
                    <a:moveTo>
                      <a:pt x="0" y="0"/>
                    </a:moveTo>
                    <a:lnTo>
                      <a:pt x="1584176" y="0"/>
                    </a:lnTo>
                    <a:lnTo>
                      <a:pt x="1584176" y="576064"/>
                    </a:lnTo>
                    <a:lnTo>
                      <a:pt x="918102" y="576064"/>
                    </a:lnTo>
                    <a:lnTo>
                      <a:pt x="648072" y="1008112"/>
                    </a:lnTo>
                    <a:lnTo>
                      <a:pt x="648072" y="576064"/>
                    </a:lnTo>
                    <a:lnTo>
                      <a:pt x="0" y="576064"/>
                    </a:lnTo>
                    <a:close/>
                  </a:path>
                </a:pathLst>
              </a:custGeom>
              <a:solidFill>
                <a:srgbClr val="FC6E5B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Rectangle 42"/>
              <p:cNvSpPr/>
              <p:nvPr/>
            </p:nvSpPr>
            <p:spPr>
              <a:xfrm flipH="1">
                <a:off x="5552529" y="2307490"/>
                <a:ext cx="1611757" cy="253222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点击添加标题</a:t>
                </a:r>
              </a:p>
            </p:txBody>
          </p:sp>
        </p:grpSp>
        <p:sp>
          <p:nvSpPr>
            <p:cNvPr id="75" name="Rectangle 42"/>
            <p:cNvSpPr/>
            <p:nvPr/>
          </p:nvSpPr>
          <p:spPr>
            <a:xfrm flipH="1">
              <a:off x="5373388" y="3360564"/>
              <a:ext cx="1728192" cy="504149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lIns="91440" tIns="0" rIns="91440" bIns="0" rtlCol="0" anchor="t"/>
            <a:lstStyle/>
            <a:p>
              <a:pPr lvl="0">
                <a:defRPr/>
              </a:pPr>
              <a:r>
                <a:rPr lang="zh-CN" altLang="en-US" sz="1400" kern="0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加入你的文字描述，加入你的文字。</a:t>
              </a: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977927" y="3069139"/>
            <a:ext cx="2407742" cy="1520997"/>
            <a:chOff x="3556097" y="3013720"/>
            <a:chExt cx="2408055" cy="1520645"/>
          </a:xfrm>
        </p:grpSpPr>
        <p:grpSp>
          <p:nvGrpSpPr>
            <p:cNvPr id="79" name="组合 78"/>
            <p:cNvGrpSpPr/>
            <p:nvPr/>
          </p:nvGrpSpPr>
          <p:grpSpPr>
            <a:xfrm>
              <a:off x="3556097" y="3013720"/>
              <a:ext cx="1611759" cy="1008112"/>
              <a:chOff x="5552529" y="2132856"/>
              <a:chExt cx="1611759" cy="1008112"/>
            </a:xfrm>
          </p:grpSpPr>
          <p:sp>
            <p:nvSpPr>
              <p:cNvPr id="81" name="矩形 5"/>
              <p:cNvSpPr/>
              <p:nvPr/>
            </p:nvSpPr>
            <p:spPr>
              <a:xfrm>
                <a:off x="5580112" y="2132856"/>
                <a:ext cx="1584176" cy="1008112"/>
              </a:xfrm>
              <a:custGeom>
                <a:avLst/>
                <a:gdLst/>
                <a:ahLst/>
                <a:cxnLst/>
                <a:rect l="l" t="t" r="r" b="b"/>
                <a:pathLst>
                  <a:path w="1584176" h="1008112">
                    <a:moveTo>
                      <a:pt x="0" y="0"/>
                    </a:moveTo>
                    <a:lnTo>
                      <a:pt x="1584176" y="0"/>
                    </a:lnTo>
                    <a:lnTo>
                      <a:pt x="1584176" y="576064"/>
                    </a:lnTo>
                    <a:lnTo>
                      <a:pt x="918102" y="576064"/>
                    </a:lnTo>
                    <a:lnTo>
                      <a:pt x="648072" y="1008112"/>
                    </a:lnTo>
                    <a:lnTo>
                      <a:pt x="648072" y="576064"/>
                    </a:lnTo>
                    <a:lnTo>
                      <a:pt x="0" y="576064"/>
                    </a:lnTo>
                    <a:close/>
                  </a:path>
                </a:pathLst>
              </a:custGeom>
              <a:solidFill>
                <a:srgbClr val="01ACBE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Rectangle 42"/>
              <p:cNvSpPr/>
              <p:nvPr/>
            </p:nvSpPr>
            <p:spPr>
              <a:xfrm flipH="1">
                <a:off x="5552529" y="2320190"/>
                <a:ext cx="1611757" cy="253222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点击添加标题</a:t>
                </a:r>
              </a:p>
            </p:txBody>
          </p:sp>
        </p:grpSp>
        <p:sp>
          <p:nvSpPr>
            <p:cNvPr id="80" name="Rectangle 42"/>
            <p:cNvSpPr/>
            <p:nvPr/>
          </p:nvSpPr>
          <p:spPr>
            <a:xfrm flipH="1">
              <a:off x="4235960" y="4030216"/>
              <a:ext cx="1728192" cy="504149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lIns="91440" tIns="0" rIns="91440" bIns="0" rtlCol="0" anchor="t"/>
            <a:lstStyle/>
            <a:p>
              <a:pPr lvl="0">
                <a:defRPr/>
              </a:pPr>
              <a:r>
                <a:rPr lang="zh-CN" altLang="en-US" sz="1400" kern="0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加入你的文字描述，加入你的文字。</a:t>
              </a: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3807948" y="3725744"/>
            <a:ext cx="2421533" cy="1519756"/>
            <a:chOff x="2385968" y="3670176"/>
            <a:chExt cx="2421848" cy="1519404"/>
          </a:xfrm>
        </p:grpSpPr>
        <p:grpSp>
          <p:nvGrpSpPr>
            <p:cNvPr id="84" name="组合 83"/>
            <p:cNvGrpSpPr/>
            <p:nvPr/>
          </p:nvGrpSpPr>
          <p:grpSpPr>
            <a:xfrm>
              <a:off x="2385968" y="3670176"/>
              <a:ext cx="1611759" cy="1008112"/>
              <a:chOff x="5552529" y="2132856"/>
              <a:chExt cx="1611759" cy="1008112"/>
            </a:xfrm>
          </p:grpSpPr>
          <p:sp>
            <p:nvSpPr>
              <p:cNvPr id="86" name="矩形 5"/>
              <p:cNvSpPr/>
              <p:nvPr/>
            </p:nvSpPr>
            <p:spPr>
              <a:xfrm>
                <a:off x="5580112" y="2132856"/>
                <a:ext cx="1584176" cy="1008112"/>
              </a:xfrm>
              <a:custGeom>
                <a:avLst/>
                <a:gdLst/>
                <a:ahLst/>
                <a:cxnLst/>
                <a:rect l="l" t="t" r="r" b="b"/>
                <a:pathLst>
                  <a:path w="1584176" h="1008112">
                    <a:moveTo>
                      <a:pt x="0" y="0"/>
                    </a:moveTo>
                    <a:lnTo>
                      <a:pt x="1584176" y="0"/>
                    </a:lnTo>
                    <a:lnTo>
                      <a:pt x="1584176" y="576064"/>
                    </a:lnTo>
                    <a:lnTo>
                      <a:pt x="918102" y="576064"/>
                    </a:lnTo>
                    <a:lnTo>
                      <a:pt x="648072" y="1008112"/>
                    </a:lnTo>
                    <a:lnTo>
                      <a:pt x="648072" y="576064"/>
                    </a:lnTo>
                    <a:lnTo>
                      <a:pt x="0" y="576064"/>
                    </a:lnTo>
                    <a:close/>
                  </a:path>
                </a:pathLst>
              </a:custGeom>
              <a:solidFill>
                <a:srgbClr val="FC6E5B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Rectangle 42"/>
              <p:cNvSpPr/>
              <p:nvPr/>
            </p:nvSpPr>
            <p:spPr>
              <a:xfrm flipH="1">
                <a:off x="5552529" y="2320190"/>
                <a:ext cx="1611757" cy="253222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点击添加标题</a:t>
                </a:r>
              </a:p>
            </p:txBody>
          </p:sp>
        </p:grpSp>
        <p:sp>
          <p:nvSpPr>
            <p:cNvPr id="85" name="Rectangle 42"/>
            <p:cNvSpPr/>
            <p:nvPr/>
          </p:nvSpPr>
          <p:spPr>
            <a:xfrm flipH="1">
              <a:off x="3079624" y="4685431"/>
              <a:ext cx="1728192" cy="504149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lIns="91440" tIns="0" rIns="91440" bIns="0" rtlCol="0" anchor="t"/>
            <a:lstStyle/>
            <a:p>
              <a:pPr lvl="0">
                <a:defRPr/>
              </a:pPr>
              <a:r>
                <a:rPr lang="zh-CN" altLang="en-US" sz="1400" kern="0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加入你的文字描述，加入你的文字。</a:t>
              </a: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2637972" y="4382355"/>
            <a:ext cx="2349534" cy="1482640"/>
            <a:chOff x="1215839" y="4326632"/>
            <a:chExt cx="2349840" cy="1482297"/>
          </a:xfrm>
        </p:grpSpPr>
        <p:grpSp>
          <p:nvGrpSpPr>
            <p:cNvPr id="89" name="组合 88"/>
            <p:cNvGrpSpPr/>
            <p:nvPr/>
          </p:nvGrpSpPr>
          <p:grpSpPr>
            <a:xfrm>
              <a:off x="1215839" y="4326632"/>
              <a:ext cx="1611759" cy="1008112"/>
              <a:chOff x="5552529" y="2132856"/>
              <a:chExt cx="1611759" cy="1008112"/>
            </a:xfrm>
          </p:grpSpPr>
          <p:sp>
            <p:nvSpPr>
              <p:cNvPr id="91" name="矩形 5"/>
              <p:cNvSpPr/>
              <p:nvPr/>
            </p:nvSpPr>
            <p:spPr>
              <a:xfrm>
                <a:off x="5580112" y="2132856"/>
                <a:ext cx="1584176" cy="1008112"/>
              </a:xfrm>
              <a:custGeom>
                <a:avLst/>
                <a:gdLst/>
                <a:ahLst/>
                <a:cxnLst/>
                <a:rect l="l" t="t" r="r" b="b"/>
                <a:pathLst>
                  <a:path w="1584176" h="1008112">
                    <a:moveTo>
                      <a:pt x="0" y="0"/>
                    </a:moveTo>
                    <a:lnTo>
                      <a:pt x="1584176" y="0"/>
                    </a:lnTo>
                    <a:lnTo>
                      <a:pt x="1584176" y="576064"/>
                    </a:lnTo>
                    <a:lnTo>
                      <a:pt x="918102" y="576064"/>
                    </a:lnTo>
                    <a:lnTo>
                      <a:pt x="648072" y="1008112"/>
                    </a:lnTo>
                    <a:lnTo>
                      <a:pt x="648072" y="576064"/>
                    </a:lnTo>
                    <a:lnTo>
                      <a:pt x="0" y="576064"/>
                    </a:lnTo>
                    <a:close/>
                  </a:path>
                </a:pathLst>
              </a:custGeom>
              <a:solidFill>
                <a:srgbClr val="01ACBE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Rectangle 42"/>
              <p:cNvSpPr/>
              <p:nvPr/>
            </p:nvSpPr>
            <p:spPr>
              <a:xfrm flipH="1">
                <a:off x="5552529" y="2307490"/>
                <a:ext cx="1611757" cy="253222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</a:rPr>
                  <a:t>点击添加标题</a:t>
                </a:r>
              </a:p>
            </p:txBody>
          </p:sp>
        </p:grpSp>
        <p:sp>
          <p:nvSpPr>
            <p:cNvPr id="90" name="Rectangle 42"/>
            <p:cNvSpPr/>
            <p:nvPr/>
          </p:nvSpPr>
          <p:spPr>
            <a:xfrm flipH="1">
              <a:off x="1837487" y="5304780"/>
              <a:ext cx="1728192" cy="504149"/>
            </a:xfrm>
            <a:prstGeom prst="rect">
              <a:avLst/>
            </a:prstGeom>
            <a:noFill/>
            <a:ln w="12700" cap="flat" cmpd="sng" algn="ctr">
              <a:noFill/>
              <a:prstDash val="solid"/>
            </a:ln>
            <a:effectLst/>
          </p:spPr>
          <p:txBody>
            <a:bodyPr lIns="91440" tIns="0" rIns="91440" bIns="0" rtlCol="0" anchor="t"/>
            <a:lstStyle/>
            <a:p>
              <a:pPr lvl="0">
                <a:defRPr/>
              </a:pPr>
              <a:r>
                <a:rPr lang="zh-CN" altLang="en-US" sz="1400" kern="0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加入你的文字描述，加入你的文字。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49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49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目标总结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0283799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5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5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85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5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850"/>
                            </p:stCondLst>
                            <p:childTnLst>
                              <p:par>
                                <p:cTn id="5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 animBg="1"/>
      <p:bldP spid="52" grpId="1" animBg="1"/>
      <p:bldP spid="53" grpId="0"/>
      <p:bldP spid="53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49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49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总结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2450417" y="4553829"/>
            <a:ext cx="1409170" cy="6464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 algn="l">
              <a:lnSpc>
                <a:spcPct val="100000"/>
              </a:lnSpc>
              <a:defRPr/>
            </a:pPr>
            <a:r>
              <a:rPr lang="zh-CN" altLang="en-US" sz="1400" kern="0" dirty="0">
                <a:solidFill>
                  <a:prstClr val="black">
                    <a:lumMod val="65000"/>
                    <a:lumOff val="35000"/>
                  </a:prstClr>
                </a:solidFill>
                <a:cs typeface="Arial" pitchFamily="34" charset="0"/>
              </a:rPr>
              <a:t>加入你的文字描述，加入你的加入你的文字描述！</a:t>
            </a:r>
            <a:endParaRPr lang="en-US" altLang="zh-CN" sz="1400" kern="0" dirty="0">
              <a:solidFill>
                <a:prstClr val="black">
                  <a:lumMod val="65000"/>
                  <a:lumOff val="35000"/>
                </a:prstClr>
              </a:solidFill>
              <a:cs typeface="Arial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457931" y="4553829"/>
            <a:ext cx="1409170" cy="6464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 algn="l">
              <a:lnSpc>
                <a:spcPct val="100000"/>
              </a:lnSpc>
              <a:defRPr/>
            </a:pPr>
            <a:r>
              <a:rPr lang="zh-CN" altLang="en-US" sz="1400" kern="0" dirty="0">
                <a:solidFill>
                  <a:prstClr val="black">
                    <a:lumMod val="65000"/>
                    <a:lumOff val="35000"/>
                  </a:prstClr>
                </a:solidFill>
                <a:cs typeface="Arial" pitchFamily="34" charset="0"/>
              </a:rPr>
              <a:t>加入你的文字描述，加入你的加入你的文字描述！</a:t>
            </a:r>
            <a:endParaRPr lang="en-US" altLang="zh-CN" sz="1400" kern="0" dirty="0">
              <a:solidFill>
                <a:prstClr val="black">
                  <a:lumMod val="65000"/>
                  <a:lumOff val="35000"/>
                </a:prstClr>
              </a:solidFill>
              <a:cs typeface="Arial" pitchFamily="34" charset="0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6452274" y="4561794"/>
            <a:ext cx="1409170" cy="6464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 algn="l">
              <a:lnSpc>
                <a:spcPct val="100000"/>
              </a:lnSpc>
              <a:defRPr/>
            </a:pPr>
            <a:r>
              <a:rPr lang="zh-CN" altLang="en-US" sz="1400" kern="0" dirty="0">
                <a:solidFill>
                  <a:prstClr val="black">
                    <a:lumMod val="65000"/>
                    <a:lumOff val="35000"/>
                  </a:prstClr>
                </a:solidFill>
                <a:cs typeface="Arial" pitchFamily="34" charset="0"/>
              </a:rPr>
              <a:t>加入你的文字描述，加入你的加入你的文字描述！</a:t>
            </a:r>
            <a:endParaRPr lang="en-US" altLang="zh-CN" sz="1400" kern="0" dirty="0">
              <a:solidFill>
                <a:prstClr val="black">
                  <a:lumMod val="65000"/>
                  <a:lumOff val="35000"/>
                </a:prstClr>
              </a:solidFill>
              <a:cs typeface="Arial" pitchFamily="34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8415286" y="4561794"/>
            <a:ext cx="1409170" cy="6464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lvl="0" algn="l">
              <a:lnSpc>
                <a:spcPct val="100000"/>
              </a:lnSpc>
              <a:defRPr/>
            </a:pPr>
            <a:r>
              <a:rPr lang="zh-CN" altLang="en-US" sz="1400" kern="0" dirty="0">
                <a:solidFill>
                  <a:prstClr val="black">
                    <a:lumMod val="65000"/>
                    <a:lumOff val="35000"/>
                  </a:prstClr>
                </a:solidFill>
                <a:cs typeface="Arial" pitchFamily="34" charset="0"/>
              </a:rPr>
              <a:t>加入你的文字描述，加入你的加入你的文字描述！</a:t>
            </a:r>
            <a:endParaRPr lang="en-US" altLang="zh-CN" sz="1400" kern="0" dirty="0">
              <a:solidFill>
                <a:prstClr val="black">
                  <a:lumMod val="65000"/>
                  <a:lumOff val="35000"/>
                </a:prstClr>
              </a:solidFill>
              <a:cs typeface="Arial" pitchFamily="34" charset="0"/>
            </a:endParaRPr>
          </a:p>
        </p:txBody>
      </p:sp>
      <p:sp>
        <p:nvSpPr>
          <p:cNvPr id="95" name="燕尾形箭头 94"/>
          <p:cNvSpPr/>
          <p:nvPr/>
        </p:nvSpPr>
        <p:spPr>
          <a:xfrm>
            <a:off x="2013285" y="3278030"/>
            <a:ext cx="8207843" cy="228653"/>
          </a:xfrm>
          <a:prstGeom prst="notchedRight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7" tIns="45714" rIns="91427" bIns="45714" anchor="ctr"/>
          <a:lstStyle/>
          <a:p>
            <a:pPr algn="ctr" defTabSz="914332">
              <a:defRPr/>
            </a:pPr>
            <a:endParaRPr lang="zh-CN" altLang="en-US" sz="250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2328776" y="2485758"/>
            <a:ext cx="1697164" cy="1697778"/>
            <a:chOff x="1278794" y="3334906"/>
            <a:chExt cx="914014" cy="914014"/>
          </a:xfrm>
          <a:solidFill>
            <a:srgbClr val="01ACBE"/>
          </a:solidFill>
        </p:grpSpPr>
        <p:grpSp>
          <p:nvGrpSpPr>
            <p:cNvPr id="97" name="组合 96"/>
            <p:cNvGrpSpPr/>
            <p:nvPr/>
          </p:nvGrpSpPr>
          <p:grpSpPr>
            <a:xfrm>
              <a:off x="1278794" y="3334906"/>
              <a:ext cx="914014" cy="914014"/>
              <a:chOff x="304800" y="673100"/>
              <a:chExt cx="4000500" cy="4000500"/>
            </a:xfrm>
            <a:grpFill/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99" name="同心圆 98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椭圆 99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1408843" y="3708319"/>
              <a:ext cx="651967" cy="21540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加入标题</a:t>
              </a:r>
              <a:endPara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4291578" y="2489469"/>
            <a:ext cx="1697164" cy="1697778"/>
            <a:chOff x="1278794" y="3334906"/>
            <a:chExt cx="914014" cy="914014"/>
          </a:xfrm>
          <a:solidFill>
            <a:srgbClr val="FC6E5B"/>
          </a:solidFill>
        </p:grpSpPr>
        <p:grpSp>
          <p:nvGrpSpPr>
            <p:cNvPr id="102" name="组合 101"/>
            <p:cNvGrpSpPr/>
            <p:nvPr/>
          </p:nvGrpSpPr>
          <p:grpSpPr>
            <a:xfrm>
              <a:off x="1278794" y="3334906"/>
              <a:ext cx="914014" cy="914014"/>
              <a:chOff x="304800" y="673100"/>
              <a:chExt cx="4000500" cy="4000500"/>
            </a:xfrm>
            <a:grpFill/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04" name="同心圆 10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椭圆 104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/>
              </a:p>
            </p:txBody>
          </p:sp>
        </p:grpSp>
        <p:sp>
          <p:nvSpPr>
            <p:cNvPr id="103" name="TextBox 102"/>
            <p:cNvSpPr txBox="1"/>
            <p:nvPr/>
          </p:nvSpPr>
          <p:spPr>
            <a:xfrm>
              <a:off x="1408841" y="3699482"/>
              <a:ext cx="651967" cy="21540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加入标题</a:t>
              </a: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6233707" y="2485758"/>
            <a:ext cx="1697164" cy="1697778"/>
            <a:chOff x="1278794" y="3334906"/>
            <a:chExt cx="914014" cy="914014"/>
          </a:xfrm>
          <a:solidFill>
            <a:srgbClr val="01ACBE"/>
          </a:solidFill>
        </p:grpSpPr>
        <p:grpSp>
          <p:nvGrpSpPr>
            <p:cNvPr id="107" name="组合 106"/>
            <p:cNvGrpSpPr/>
            <p:nvPr/>
          </p:nvGrpSpPr>
          <p:grpSpPr>
            <a:xfrm>
              <a:off x="1278794" y="3334906"/>
              <a:ext cx="914014" cy="914014"/>
              <a:chOff x="304800" y="673100"/>
              <a:chExt cx="4000500" cy="4000500"/>
            </a:xfrm>
            <a:grpFill/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09" name="同心圆 108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>
                  <a:solidFill>
                    <a:schemeClr val="tx1"/>
                  </a:solidFill>
                </a:endParaRPr>
              </a:p>
            </p:txBody>
          </p:sp>
          <p:sp>
            <p:nvSpPr>
              <p:cNvPr id="110" name="椭圆 109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/>
              </a:p>
            </p:txBody>
          </p:sp>
        </p:grpSp>
        <p:sp>
          <p:nvSpPr>
            <p:cNvPr id="108" name="TextBox 107"/>
            <p:cNvSpPr txBox="1"/>
            <p:nvPr/>
          </p:nvSpPr>
          <p:spPr>
            <a:xfrm>
              <a:off x="1408841" y="3701480"/>
              <a:ext cx="651967" cy="21540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加入标题</a:t>
              </a: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8163971" y="2492635"/>
            <a:ext cx="1697164" cy="1697778"/>
            <a:chOff x="1278794" y="3334906"/>
            <a:chExt cx="914014" cy="914014"/>
          </a:xfrm>
          <a:solidFill>
            <a:srgbClr val="FC6E5B"/>
          </a:solidFill>
        </p:grpSpPr>
        <p:grpSp>
          <p:nvGrpSpPr>
            <p:cNvPr id="112" name="组合 111"/>
            <p:cNvGrpSpPr/>
            <p:nvPr/>
          </p:nvGrpSpPr>
          <p:grpSpPr>
            <a:xfrm>
              <a:off x="1278794" y="3334906"/>
              <a:ext cx="914014" cy="914014"/>
              <a:chOff x="304800" y="673100"/>
              <a:chExt cx="4000500" cy="4000500"/>
            </a:xfrm>
            <a:grpFill/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4" name="同心圆 11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椭圆 114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/>
              </a:p>
            </p:txBody>
          </p:sp>
        </p:grpSp>
        <p:sp>
          <p:nvSpPr>
            <p:cNvPr id="113" name="TextBox 112"/>
            <p:cNvSpPr txBox="1"/>
            <p:nvPr/>
          </p:nvSpPr>
          <p:spPr>
            <a:xfrm>
              <a:off x="1415680" y="3677261"/>
              <a:ext cx="651967" cy="21540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加入标题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2072115987"/>
      </p:ext>
    </p:extLst>
  </p:cSld>
  <p:clrMapOvr>
    <a:masterClrMapping/>
  </p:clrMapOvr>
  <p:transition spd="slow" advClick="0" advTm="1000">
    <p:push dir="u"/>
  </p:transition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300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850"/>
                                </p:stCondLst>
                                <p:childTnLst>
                                  <p:par>
                                    <p:cTn id="2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27" presetID="2" presetClass="entr" presetSubtype="4" accel="61000" fill="hold" nodeType="after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9" dur="1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0" dur="1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accel="61000" fill="hold" nodeType="withEffect" p14:presetBounceEnd="55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3" dur="13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4" dur="13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accel="61000" fill="hold" nodeType="withEffect" p14:presetBounceEnd="55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7" dur="1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8" dur="1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accel="61000" fill="hold" nodeType="withEffect" p14:presetBounceEnd="55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41" dur="13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42" dur="13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950"/>
                                </p:stCondLst>
                                <p:childTnLst>
                                  <p:par>
                                    <p:cTn id="4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7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4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3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6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9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/>
          <p:bldP spid="52" grpId="0" animBg="1"/>
          <p:bldP spid="52" grpId="1" animBg="1"/>
          <p:bldP spid="53" grpId="0"/>
          <p:bldP spid="53" grpId="1"/>
          <p:bldP spid="63" grpId="0"/>
          <p:bldP spid="64" grpId="0"/>
          <p:bldP spid="93" grpId="0"/>
          <p:bldP spid="94" grpId="0"/>
          <p:bldP spid="95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4" dur="15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mph" presetSubtype="0" autoRev="1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21" dur="300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850"/>
                                </p:stCondLst>
                                <p:childTnLst>
                                  <p:par>
                                    <p:cTn id="2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27" presetID="2" presetClass="entr" presetSubtype="4" accel="61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accel="61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3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3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accel="61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3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accel="61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3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3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950"/>
                                </p:stCondLst>
                                <p:childTnLst>
                                  <p:par>
                                    <p:cTn id="4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7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4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3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6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9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/>
          <p:bldP spid="52" grpId="0" animBg="1"/>
          <p:bldP spid="52" grpId="1" animBg="1"/>
          <p:bldP spid="53" grpId="0"/>
          <p:bldP spid="53" grpId="1"/>
          <p:bldP spid="63" grpId="0"/>
          <p:bldP spid="64" grpId="0"/>
          <p:bldP spid="93" grpId="0"/>
          <p:bldP spid="94" grpId="0"/>
          <p:bldP spid="95" grpId="0" animBg="1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16"/>
          <p:cNvSpPr>
            <a:spLocks/>
          </p:cNvSpPr>
          <p:nvPr/>
        </p:nvSpPr>
        <p:spPr bwMode="auto">
          <a:xfrm>
            <a:off x="-157167" y="-25032"/>
            <a:ext cx="6965368" cy="6926075"/>
          </a:xfrm>
          <a:custGeom>
            <a:avLst/>
            <a:gdLst>
              <a:gd name="T0" fmla="*/ 0 w 6913864"/>
              <a:gd name="T1" fmla="*/ 19050 h 6877050"/>
              <a:gd name="T2" fmla="*/ 3788509 w 6913864"/>
              <a:gd name="T3" fmla="*/ 0 h 6877050"/>
              <a:gd name="T4" fmla="*/ 6911757 w 6913864"/>
              <a:gd name="T5" fmla="*/ 6877050 h 6877050"/>
              <a:gd name="T6" fmla="*/ 0 w 6913864"/>
              <a:gd name="T7" fmla="*/ 6877050 h 6877050"/>
              <a:gd name="T8" fmla="*/ 0 w 6913864"/>
              <a:gd name="T9" fmla="*/ 19050 h 68770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6913864" h="6877050">
                <a:moveTo>
                  <a:pt x="0" y="19050"/>
                </a:moveTo>
                <a:lnTo>
                  <a:pt x="3789664" y="0"/>
                </a:lnTo>
                <a:lnTo>
                  <a:pt x="6913864" y="6877050"/>
                </a:lnTo>
                <a:lnTo>
                  <a:pt x="0" y="6877050"/>
                </a:lnTo>
                <a:lnTo>
                  <a:pt x="0" y="19050"/>
                </a:lnTo>
                <a:close/>
              </a:path>
            </a:pathLst>
          </a:custGeom>
          <a:solidFill>
            <a:srgbClr val="01ACBE"/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2011059" y="1891346"/>
            <a:ext cx="7669932" cy="3678973"/>
          </a:xfrm>
          <a:prstGeom prst="rect">
            <a:avLst/>
          </a:prstGeom>
          <a:solidFill>
            <a:srgbClr val="FFFFFF"/>
          </a:solidFill>
          <a:ln w="38100">
            <a:solidFill>
              <a:srgbClr val="FC6E5B"/>
            </a:solidFill>
            <a:miter lim="800000"/>
            <a:headEnd/>
            <a:tailEnd/>
          </a:ln>
        </p:spPr>
        <p:txBody>
          <a:bodyPr anchor="ctr"/>
          <a:lstStyle/>
          <a:p>
            <a:pPr algn="ctr" defTabSz="1216025">
              <a:buFont typeface="Arial" charset="0"/>
              <a:buNone/>
            </a:pPr>
            <a:endParaRPr lang="zh-CN" altLang="en-US" sz="3100">
              <a:solidFill>
                <a:srgbClr val="000000"/>
              </a:solidFill>
            </a:endParaRPr>
          </a:p>
        </p:txBody>
      </p:sp>
      <p:sp>
        <p:nvSpPr>
          <p:cNvPr id="23" name="文本框 10"/>
          <p:cNvSpPr txBox="1">
            <a:spLocks noChangeArrowheads="1"/>
          </p:cNvSpPr>
          <p:nvPr/>
        </p:nvSpPr>
        <p:spPr bwMode="auto">
          <a:xfrm>
            <a:off x="2262531" y="2547884"/>
            <a:ext cx="7166988" cy="2062103"/>
          </a:xfrm>
          <a:prstGeom prst="rect">
            <a:avLst/>
          </a:prstGeom>
          <a:solidFill>
            <a:srgbClr val="FFFFFF"/>
          </a:solidFill>
          <a:ln w="38100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just"/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</a:t>
            </a:r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      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这里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产品形式的简介，这里输入产品形的简介，这里输入产品式的简介，这里输入产品形的简介，这里输入产品形的简介，输入产品形式的简介，这里输产品形式的介，这输入产品形式的简介，这里输入品形式的简介，里输入产品形的简介。入产品形式的简介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这里输入品形式的简介，里输入产品形的简介。入产品形式的简介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这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里亮亮图文旗舰店</a:t>
            </a:r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https://</a:t>
            </a:r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liangliangtuwen.tmall.com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亮亮图文旗舰店</a:t>
            </a:r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https://</a:t>
            </a:r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liangliangtuwen.tmall.com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亮亮图文旗舰店</a:t>
            </a:r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https://liangliangtuwen.tmall.com</a:t>
            </a: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入品形式的简介。入产品形式的简介</a:t>
            </a:r>
          </a:p>
        </p:txBody>
      </p:sp>
      <p:sp>
        <p:nvSpPr>
          <p:cNvPr id="30" name="矩形 17"/>
          <p:cNvSpPr>
            <a:spLocks noChangeArrowheads="1"/>
          </p:cNvSpPr>
          <p:nvPr/>
        </p:nvSpPr>
        <p:spPr bwMode="auto">
          <a:xfrm>
            <a:off x="2428502" y="1164656"/>
            <a:ext cx="1175256" cy="584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buFont typeface="Arial" charset="0"/>
              <a:buNone/>
            </a:pPr>
            <a:r>
              <a:rPr lang="zh-CN" altLang="en-US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结语</a:t>
            </a:r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22720775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3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椭圆 38"/>
          <p:cNvSpPr/>
          <p:nvPr/>
        </p:nvSpPr>
        <p:spPr>
          <a:xfrm>
            <a:off x="-1953301" y="5582230"/>
            <a:ext cx="4109802" cy="4109802"/>
          </a:xfrm>
          <a:prstGeom prst="ellipse">
            <a:avLst/>
          </a:prstGeom>
          <a:noFill/>
          <a:ln w="9525">
            <a:gradFill>
              <a:gsLst>
                <a:gs pos="100000">
                  <a:srgbClr val="138F81"/>
                </a:gs>
                <a:gs pos="0">
                  <a:srgbClr val="19BAA9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2843368" y="6358419"/>
            <a:ext cx="3336549" cy="3336549"/>
          </a:xfrm>
          <a:prstGeom prst="ellipse">
            <a:avLst/>
          </a:prstGeom>
          <a:noFill/>
          <a:ln w="9525">
            <a:gradFill>
              <a:gsLst>
                <a:gs pos="100000">
                  <a:srgbClr val="E33F24"/>
                </a:gs>
                <a:gs pos="0">
                  <a:srgbClr val="F26434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1536043" y="6219076"/>
            <a:ext cx="1901316" cy="1901316"/>
          </a:xfrm>
          <a:prstGeom prst="ellipse">
            <a:avLst/>
          </a:prstGeom>
          <a:noFill/>
          <a:ln w="9525">
            <a:gradFill>
              <a:gsLst>
                <a:gs pos="100000">
                  <a:srgbClr val="108692"/>
                </a:gs>
                <a:gs pos="0">
                  <a:srgbClr val="16B2C1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4678430" y="6253018"/>
            <a:ext cx="5029120" cy="5029120"/>
          </a:xfrm>
          <a:prstGeom prst="ellipse">
            <a:avLst/>
          </a:prstGeom>
          <a:noFill/>
          <a:ln w="9525">
            <a:gradFill>
              <a:gsLst>
                <a:gs pos="100000">
                  <a:srgbClr val="89A13D"/>
                </a:gs>
                <a:gs pos="0">
                  <a:srgbClr val="B2D138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0572637" y="5629445"/>
            <a:ext cx="2765086" cy="2765086"/>
          </a:xfrm>
          <a:prstGeom prst="ellipse">
            <a:avLst/>
          </a:prstGeom>
          <a:noFill/>
          <a:ln w="9525">
            <a:gradFill>
              <a:gsLst>
                <a:gs pos="100000">
                  <a:srgbClr val="E33F24"/>
                </a:gs>
                <a:gs pos="0">
                  <a:srgbClr val="F26434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8159452" y="5971793"/>
            <a:ext cx="3381476" cy="3381476"/>
          </a:xfrm>
          <a:prstGeom prst="ellipse">
            <a:avLst/>
          </a:prstGeom>
          <a:noFill/>
          <a:ln w="9525">
            <a:gradFill>
              <a:gsLst>
                <a:gs pos="100000">
                  <a:srgbClr val="138F81"/>
                </a:gs>
                <a:gs pos="0">
                  <a:srgbClr val="19BAA9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5119723" y="3915790"/>
            <a:ext cx="2909803" cy="521790"/>
          </a:xfrm>
          <a:prstGeom prst="roundRect">
            <a:avLst>
              <a:gd name="adj" fmla="val 50000"/>
            </a:avLst>
          </a:prstGeom>
          <a:solidFill>
            <a:srgbClr val="01ACBE"/>
          </a:solidFill>
          <a:ln w="19050">
            <a:solidFill>
              <a:schemeClr val="bg1"/>
            </a:solidFill>
          </a:ln>
          <a:effectLst>
            <a:outerShdw blurRad="127000" dist="50800" dir="2700000" sx="76000" sy="76000" algn="ctr" rotWithShape="0">
              <a:srgbClr val="000000">
                <a:alpha val="9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6" rIns="91433" bIns="45716"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382283" y="3940753"/>
            <a:ext cx="2749456" cy="477046"/>
          </a:xfrm>
          <a:prstGeom prst="rect">
            <a:avLst/>
          </a:prstGeom>
          <a:noFill/>
        </p:spPr>
        <p:txBody>
          <a:bodyPr wrap="none" lIns="91433" tIns="45716" rIns="91433" bIns="45716" rtlCol="0">
            <a:spAutoFit/>
          </a:bodyPr>
          <a:lstStyle/>
          <a:p>
            <a:r>
              <a:rPr lang="zh-CN" altLang="en-US" sz="25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汇报</a:t>
            </a:r>
            <a:r>
              <a:rPr lang="zh-CN" altLang="en-US" sz="25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人</a:t>
            </a:r>
            <a:r>
              <a:rPr lang="zh-CN" altLang="en-US" sz="2500" b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：亮亮图文</a:t>
            </a:r>
            <a:endParaRPr lang="zh-CN" altLang="en-US" sz="25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 flipV="1">
            <a:off x="4594682" y="3978088"/>
            <a:ext cx="397025" cy="397192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7" tIns="45713" rIns="91427" bIns="45713" spcCol="0" rtlCol="0" anchor="ctr"/>
          <a:lstStyle/>
          <a:p>
            <a:pPr algn="ctr"/>
            <a:endParaRPr lang="zh-CN" altLang="en-US" dirty="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10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39894" y="2664772"/>
            <a:ext cx="4278630" cy="4194816"/>
          </a:xfrm>
          <a:prstGeom prst="rect">
            <a:avLst/>
          </a:prstGeom>
        </p:spPr>
      </p:pic>
      <p:sp>
        <p:nvSpPr>
          <p:cNvPr id="18" name="椭圆 17"/>
          <p:cNvSpPr/>
          <p:nvPr/>
        </p:nvSpPr>
        <p:spPr>
          <a:xfrm flipV="1">
            <a:off x="4384450" y="1401085"/>
            <a:ext cx="326054" cy="326172"/>
          </a:xfrm>
          <a:prstGeom prst="ellipse">
            <a:avLst/>
          </a:prstGeom>
          <a:solidFill>
            <a:srgbClr val="FC6E5B"/>
          </a:solidFill>
          <a:ln w="19050">
            <a:noFill/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7380517" y="1592185"/>
            <a:ext cx="391447" cy="391585"/>
          </a:xfrm>
          <a:prstGeom prst="ellipse">
            <a:avLst/>
          </a:prstGeom>
          <a:solidFill>
            <a:srgbClr val="01ACBE"/>
          </a:solidFill>
          <a:ln w="19050">
            <a:noFill/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椭圆 20"/>
          <p:cNvSpPr/>
          <p:nvPr/>
        </p:nvSpPr>
        <p:spPr>
          <a:xfrm flipV="1">
            <a:off x="8523182" y="1534102"/>
            <a:ext cx="205806" cy="205881"/>
          </a:xfrm>
          <a:prstGeom prst="ellipse">
            <a:avLst/>
          </a:prstGeom>
          <a:solidFill>
            <a:srgbClr val="FC6E5B"/>
          </a:solidFill>
          <a:ln w="19050">
            <a:noFill/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椭圆 21"/>
          <p:cNvSpPr/>
          <p:nvPr/>
        </p:nvSpPr>
        <p:spPr>
          <a:xfrm>
            <a:off x="5609982" y="1697220"/>
            <a:ext cx="186280" cy="186345"/>
          </a:xfrm>
          <a:prstGeom prst="ellipse">
            <a:avLst/>
          </a:prstGeom>
          <a:solidFill>
            <a:srgbClr val="01ACBE"/>
          </a:solidFill>
          <a:ln w="19050">
            <a:noFill/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椭圆 22"/>
          <p:cNvSpPr/>
          <p:nvPr/>
        </p:nvSpPr>
        <p:spPr>
          <a:xfrm flipV="1">
            <a:off x="6474614" y="1486829"/>
            <a:ext cx="121360" cy="121404"/>
          </a:xfrm>
          <a:prstGeom prst="ellipse">
            <a:avLst/>
          </a:prstGeom>
          <a:solidFill>
            <a:srgbClr val="FC6E5B"/>
          </a:solidFill>
          <a:ln w="19050">
            <a:noFill/>
          </a:ln>
          <a:effectLst>
            <a:outerShdw blurRad="203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椭圆 23"/>
          <p:cNvSpPr/>
          <p:nvPr/>
        </p:nvSpPr>
        <p:spPr>
          <a:xfrm flipV="1">
            <a:off x="3469625" y="1658749"/>
            <a:ext cx="185478" cy="186345"/>
          </a:xfrm>
          <a:prstGeom prst="ellipse">
            <a:avLst/>
          </a:prstGeom>
          <a:solidFill>
            <a:srgbClr val="01ACBE"/>
          </a:solidFill>
          <a:ln w="19050">
            <a:noFill/>
          </a:ln>
          <a:effectLst>
            <a:outerShdw blurRad="203200" dist="381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0" tIns="45715" rIns="91430" bIns="45715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椭圆 24"/>
          <p:cNvSpPr/>
          <p:nvPr/>
        </p:nvSpPr>
        <p:spPr>
          <a:xfrm>
            <a:off x="4868930" y="2250051"/>
            <a:ext cx="1375644" cy="1375644"/>
          </a:xfrm>
          <a:prstGeom prst="ellipse">
            <a:avLst/>
          </a:prstGeom>
          <a:gradFill flip="none" rotWithShape="1">
            <a:gsLst>
              <a:gs pos="90000">
                <a:srgbClr val="E33F24"/>
              </a:gs>
              <a:gs pos="30000">
                <a:srgbClr val="F26434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E33F24"/>
                </a:gs>
                <a:gs pos="100000">
                  <a:srgbClr val="F26434"/>
                </a:gs>
              </a:gsLst>
              <a:lin ang="5400000" scaled="0"/>
            </a:gradFill>
          </a:ln>
          <a:effectLst>
            <a:outerShdw blurRad="254000" dist="1524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183044" y="2475695"/>
            <a:ext cx="765048" cy="861764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>
            <a:defPPr>
              <a:defRPr lang="zh-CN"/>
            </a:defPPr>
            <a:lvl1pPr algn="ctr">
              <a:defRPr sz="400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zh-CN" altLang="en-US" sz="5000" b="1" dirty="0" smtClean="0">
                <a:latin typeface="微软雅黑" pitchFamily="34" charset="-122"/>
                <a:ea typeface="微软雅黑" pitchFamily="34" charset="-122"/>
              </a:rPr>
              <a:t>谢</a:t>
            </a:r>
            <a:endParaRPr lang="zh-CN" altLang="en-US" sz="5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6088130" y="2250051"/>
            <a:ext cx="1375644" cy="1375644"/>
          </a:xfrm>
          <a:prstGeom prst="ellipse">
            <a:avLst/>
          </a:prstGeom>
          <a:gradFill flip="none" rotWithShape="1">
            <a:gsLst>
              <a:gs pos="90000">
                <a:srgbClr val="89A13D"/>
              </a:gs>
              <a:gs pos="30000">
                <a:srgbClr val="B2D138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89A13D"/>
                </a:gs>
                <a:gs pos="100000">
                  <a:srgbClr val="B2D138"/>
                </a:gs>
              </a:gsLst>
              <a:lin ang="5400000" scaled="0"/>
            </a:gradFill>
          </a:ln>
          <a:effectLst>
            <a:outerShdw blurRad="254000" dist="1524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456477" y="2475695"/>
            <a:ext cx="631852" cy="861764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>
            <a:defPPr>
              <a:defRPr lang="zh-CN"/>
            </a:defPPr>
            <a:lvl1pPr algn="ctr">
              <a:defRPr sz="400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zh-CN" altLang="en-US" sz="5000" b="1" dirty="0" smtClean="0">
                <a:latin typeface="微软雅黑" pitchFamily="34" charset="-122"/>
                <a:ea typeface="微软雅黑" pitchFamily="34" charset="-122"/>
              </a:rPr>
              <a:t>指</a:t>
            </a:r>
            <a:endParaRPr lang="zh-CN" altLang="en-US" sz="5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311056" y="2250051"/>
            <a:ext cx="1375644" cy="1375644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1524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624641" y="2475695"/>
            <a:ext cx="767712" cy="861764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>
            <a:defPPr>
              <a:defRPr lang="zh-CN"/>
            </a:defPPr>
            <a:lvl1pPr algn="ctr">
              <a:defRPr sz="400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zh-CN" altLang="en-US" sz="5000" b="1" dirty="0" smtClean="0">
                <a:latin typeface="微软雅黑" pitchFamily="34" charset="-122"/>
                <a:ea typeface="微软雅黑" pitchFamily="34" charset="-122"/>
              </a:rPr>
              <a:t>导</a:t>
            </a:r>
            <a:endParaRPr lang="zh-CN" altLang="en-US" sz="5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3649730" y="2250051"/>
            <a:ext cx="1375644" cy="1375644"/>
          </a:xfrm>
          <a:prstGeom prst="ellipse">
            <a:avLst/>
          </a:prstGeom>
          <a:gradFill flip="none" rotWithShape="1">
            <a:gsLst>
              <a:gs pos="90000">
                <a:srgbClr val="138F81"/>
              </a:gs>
              <a:gs pos="30000">
                <a:srgbClr val="19BAA9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38F81"/>
                </a:gs>
                <a:gs pos="100000">
                  <a:srgbClr val="19BAA9"/>
                </a:gs>
              </a:gsLst>
              <a:lin ang="5400000" scaled="0"/>
            </a:gradFill>
          </a:ln>
          <a:effectLst>
            <a:outerShdw blurRad="254000" dist="1524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969664" y="2475695"/>
            <a:ext cx="735776" cy="861764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zh-CN" altLang="en-US" sz="5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谢</a:t>
            </a:r>
            <a:endParaRPr lang="zh-CN" altLang="en-US" sz="5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7816926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36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3" dur="15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50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mph" presetSubtype="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57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6" presetClass="emph" presetSubtype="0" autoRev="1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64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6" presetClass="emph" presetSubtype="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71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" presetClass="emph" presetSubtype="0" autoRev="1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Scale>
                                      <p:cBhvr>
                                        <p:cTn id="78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" presetClass="emph" presetSubtype="0" autoRev="1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85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500"/>
                            </p:stCondLst>
                            <p:childTnLst>
                              <p:par>
                                <p:cTn id="9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000"/>
                            </p:stCondLst>
                            <p:childTnLst>
                              <p:par>
                                <p:cTn id="9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09" dur="150" fill="hold"/>
                                        <p:tgtEl>
                                          <p:spTgt spid="3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16" dur="150" fill="hold"/>
                                        <p:tgtEl>
                                          <p:spTgt spid="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" presetClass="emph" presetSubtype="0" autoRev="1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Scale>
                                      <p:cBhvr>
                                        <p:cTn id="123" dur="150" fill="hold"/>
                                        <p:tgtEl>
                                          <p:spTgt spid="4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6" presetClass="emph" presetSubtype="0" autoRev="1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Scale>
                                      <p:cBhvr>
                                        <p:cTn id="130" dur="150" fill="hold"/>
                                        <p:tgtEl>
                                          <p:spTgt spid="4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37" dur="150" fill="hold"/>
                                        <p:tgtEl>
                                          <p:spTgt spid="4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44" dur="150" fill="hold"/>
                                        <p:tgtEl>
                                          <p:spTgt spid="4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6" grpId="0" animBg="1"/>
      <p:bldP spid="7" grpId="0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5" grpId="1" animBg="1"/>
      <p:bldP spid="26" grpId="0"/>
      <p:bldP spid="26" grpId="1"/>
      <p:bldP spid="27" grpId="0" animBg="1"/>
      <p:bldP spid="27" grpId="1" animBg="1"/>
      <p:bldP spid="28" grpId="0"/>
      <p:bldP spid="28" grpId="1"/>
      <p:bldP spid="29" grpId="0" animBg="1"/>
      <p:bldP spid="29" grpId="1" animBg="1"/>
      <p:bldP spid="30" grpId="0"/>
      <p:bldP spid="30" grpId="1"/>
      <p:bldP spid="31" grpId="0" animBg="1"/>
      <p:bldP spid="31" grpId="1" animBg="1"/>
      <p:bldP spid="32" grpId="0"/>
      <p:bldP spid="3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" name="直接连接符 97"/>
          <p:cNvCxnSpPr/>
          <p:nvPr/>
        </p:nvCxnSpPr>
        <p:spPr>
          <a:xfrm>
            <a:off x="3851694" y="3370098"/>
            <a:ext cx="2754248" cy="1560136"/>
          </a:xfrm>
          <a:prstGeom prst="line">
            <a:avLst/>
          </a:prstGeom>
          <a:ln w="12700">
            <a:solidFill>
              <a:srgbClr val="01AC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>
            <a:off x="3711164" y="3370098"/>
            <a:ext cx="2910018" cy="483449"/>
          </a:xfrm>
          <a:prstGeom prst="line">
            <a:avLst/>
          </a:prstGeom>
          <a:ln w="12700">
            <a:solidFill>
              <a:srgbClr val="01AC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 flipV="1">
            <a:off x="3680684" y="2797903"/>
            <a:ext cx="2925258" cy="572195"/>
          </a:xfrm>
          <a:prstGeom prst="line">
            <a:avLst/>
          </a:prstGeom>
          <a:ln w="12700">
            <a:solidFill>
              <a:srgbClr val="01AC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>
            <a:endCxn id="87" idx="1"/>
          </p:cNvCxnSpPr>
          <p:nvPr/>
        </p:nvCxnSpPr>
        <p:spPr>
          <a:xfrm flipV="1">
            <a:off x="3680684" y="1738193"/>
            <a:ext cx="2793053" cy="1631906"/>
          </a:xfrm>
          <a:prstGeom prst="line">
            <a:avLst/>
          </a:prstGeom>
          <a:ln w="12700">
            <a:solidFill>
              <a:srgbClr val="01AC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35"/>
          <p:cNvSpPr/>
          <p:nvPr/>
        </p:nvSpPr>
        <p:spPr>
          <a:xfrm>
            <a:off x="-1953301" y="5582230"/>
            <a:ext cx="4109802" cy="4109802"/>
          </a:xfrm>
          <a:prstGeom prst="ellipse">
            <a:avLst/>
          </a:prstGeom>
          <a:noFill/>
          <a:ln w="9525">
            <a:gradFill>
              <a:gsLst>
                <a:gs pos="100000">
                  <a:srgbClr val="138F81"/>
                </a:gs>
                <a:gs pos="0">
                  <a:srgbClr val="19BAA9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2843368" y="6358419"/>
            <a:ext cx="3336549" cy="3336549"/>
          </a:xfrm>
          <a:prstGeom prst="ellipse">
            <a:avLst/>
          </a:prstGeom>
          <a:noFill/>
          <a:ln w="9525">
            <a:gradFill>
              <a:gsLst>
                <a:gs pos="100000">
                  <a:srgbClr val="E33F24"/>
                </a:gs>
                <a:gs pos="0">
                  <a:srgbClr val="F26434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1536043" y="6219076"/>
            <a:ext cx="1901316" cy="1901316"/>
          </a:xfrm>
          <a:prstGeom prst="ellipse">
            <a:avLst/>
          </a:prstGeom>
          <a:noFill/>
          <a:ln w="9525">
            <a:gradFill>
              <a:gsLst>
                <a:gs pos="100000">
                  <a:srgbClr val="108692"/>
                </a:gs>
                <a:gs pos="0">
                  <a:srgbClr val="16B2C1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4678430" y="6253018"/>
            <a:ext cx="5029120" cy="5029120"/>
          </a:xfrm>
          <a:prstGeom prst="ellipse">
            <a:avLst/>
          </a:prstGeom>
          <a:noFill/>
          <a:ln w="9525">
            <a:gradFill>
              <a:gsLst>
                <a:gs pos="100000">
                  <a:srgbClr val="89A13D"/>
                </a:gs>
                <a:gs pos="0">
                  <a:srgbClr val="B2D138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10572637" y="5629445"/>
            <a:ext cx="2765086" cy="2765086"/>
          </a:xfrm>
          <a:prstGeom prst="ellipse">
            <a:avLst/>
          </a:prstGeom>
          <a:noFill/>
          <a:ln w="9525">
            <a:gradFill>
              <a:gsLst>
                <a:gs pos="100000">
                  <a:srgbClr val="E33F24"/>
                </a:gs>
                <a:gs pos="0">
                  <a:srgbClr val="F26434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8159452" y="5971793"/>
            <a:ext cx="3381476" cy="3381476"/>
          </a:xfrm>
          <a:prstGeom prst="ellipse">
            <a:avLst/>
          </a:prstGeom>
          <a:noFill/>
          <a:ln w="9525">
            <a:gradFill>
              <a:gsLst>
                <a:gs pos="100000">
                  <a:srgbClr val="138F81"/>
                </a:gs>
                <a:gs pos="0">
                  <a:srgbClr val="19BAA9"/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7340476" y="1450314"/>
            <a:ext cx="3153616" cy="646321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个人简历介绍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宋体" charset="-122"/>
                <a:cs typeface="Arial" panose="020B0604020202020204" pitchFamily="34" charset="0"/>
              </a:rPr>
              <a:t>Insert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宋体" charset="-122"/>
                <a:cs typeface="Arial" panose="020B0604020202020204" pitchFamily="34" charset="0"/>
              </a:rPr>
              <a:t>Header Topic Here</a:t>
            </a:r>
          </a:p>
        </p:txBody>
      </p:sp>
      <p:sp>
        <p:nvSpPr>
          <p:cNvPr id="45" name="矩形 44"/>
          <p:cNvSpPr/>
          <p:nvPr/>
        </p:nvSpPr>
        <p:spPr>
          <a:xfrm>
            <a:off x="7340476" y="2474743"/>
            <a:ext cx="3971220" cy="646321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行业认知概述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宋体" charset="-122"/>
                <a:cs typeface="Arial" panose="020B0604020202020204" pitchFamily="34" charset="0"/>
              </a:rPr>
              <a:t>Insert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宋体" charset="-122"/>
                <a:cs typeface="Arial" panose="020B0604020202020204" pitchFamily="34" charset="0"/>
              </a:rPr>
              <a:t>Header Topic Here</a:t>
            </a:r>
          </a:p>
        </p:txBody>
      </p:sp>
      <p:sp>
        <p:nvSpPr>
          <p:cNvPr id="46" name="矩形 45"/>
          <p:cNvSpPr/>
          <p:nvPr/>
        </p:nvSpPr>
        <p:spPr>
          <a:xfrm>
            <a:off x="7340476" y="3530387"/>
            <a:ext cx="3971220" cy="646321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胜任能力展示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宋体" charset="-122"/>
                <a:cs typeface="Arial" panose="020B0604020202020204" pitchFamily="34" charset="0"/>
              </a:rPr>
              <a:t>Insert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宋体" charset="-122"/>
                <a:cs typeface="Arial" panose="020B0604020202020204" pitchFamily="34" charset="0"/>
              </a:rPr>
              <a:t>Header Topic Here</a:t>
            </a:r>
          </a:p>
        </p:txBody>
      </p:sp>
      <p:sp>
        <p:nvSpPr>
          <p:cNvPr id="47" name="矩形 46"/>
          <p:cNvSpPr/>
          <p:nvPr/>
        </p:nvSpPr>
        <p:spPr>
          <a:xfrm>
            <a:off x="7340476" y="4578638"/>
            <a:ext cx="3971220" cy="646321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未来工作规划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宋体" charset="-122"/>
                <a:cs typeface="Arial" panose="020B0604020202020204" pitchFamily="34" charset="0"/>
              </a:rPr>
              <a:t>Insert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宋体" charset="-122"/>
                <a:cs typeface="Arial" panose="020B0604020202020204" pitchFamily="34" charset="0"/>
              </a:rPr>
              <a:t>Header Topic Here</a:t>
            </a:r>
          </a:p>
        </p:txBody>
      </p:sp>
      <p:sp>
        <p:nvSpPr>
          <p:cNvPr id="86" name="椭圆 85"/>
          <p:cNvSpPr/>
          <p:nvPr/>
        </p:nvSpPr>
        <p:spPr>
          <a:xfrm>
            <a:off x="6201348" y="1349724"/>
            <a:ext cx="831344" cy="831344"/>
          </a:xfrm>
          <a:prstGeom prst="ellipse">
            <a:avLst/>
          </a:prstGeom>
          <a:gradFill flip="none" rotWithShape="1">
            <a:gsLst>
              <a:gs pos="90000">
                <a:srgbClr val="138F81"/>
              </a:gs>
              <a:gs pos="30000">
                <a:srgbClr val="19BAA9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38F81"/>
                </a:gs>
                <a:gs pos="100000">
                  <a:srgbClr val="19BAA9"/>
                </a:gs>
              </a:gsLst>
              <a:lin ang="5400000" scaled="0"/>
            </a:gradFill>
          </a:ln>
          <a:effectLst>
            <a:outerShdw blurRad="254000" dist="1270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6473737" y="1415032"/>
            <a:ext cx="317046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bg1"/>
                </a:solidFill>
                <a:latin typeface="Impact" panose="020B0806030902050204" pitchFamily="34" charset="0"/>
              </a:rPr>
              <a:t>A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6190270" y="2403641"/>
            <a:ext cx="831344" cy="831344"/>
          </a:xfrm>
          <a:prstGeom prst="ellipse">
            <a:avLst/>
          </a:prstGeom>
          <a:gradFill flip="none" rotWithShape="1">
            <a:gsLst>
              <a:gs pos="90000">
                <a:srgbClr val="E33F24"/>
              </a:gs>
              <a:gs pos="30000">
                <a:srgbClr val="F26434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E33F24"/>
                </a:gs>
                <a:gs pos="100000">
                  <a:srgbClr val="F26434"/>
                </a:gs>
              </a:gsLst>
              <a:lin ang="5400000" scaled="0"/>
            </a:gradFill>
          </a:ln>
          <a:effectLst>
            <a:outerShdw blurRad="254000" dist="1270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6462659" y="2468949"/>
            <a:ext cx="317046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bg1"/>
                </a:solidFill>
                <a:latin typeface="Impact" panose="020B0806030902050204" pitchFamily="34" charset="0"/>
              </a:rPr>
              <a:t>B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6190270" y="3476778"/>
            <a:ext cx="831344" cy="831344"/>
          </a:xfrm>
          <a:prstGeom prst="ellipse">
            <a:avLst/>
          </a:prstGeom>
          <a:gradFill flip="none" rotWithShape="1">
            <a:gsLst>
              <a:gs pos="90000">
                <a:srgbClr val="89A13D"/>
              </a:gs>
              <a:gs pos="30000">
                <a:srgbClr val="B2D138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89A13D"/>
                </a:gs>
                <a:gs pos="100000">
                  <a:srgbClr val="B2D138"/>
                </a:gs>
              </a:gsLst>
              <a:lin ang="5400000" scaled="0"/>
            </a:gradFill>
          </a:ln>
          <a:effectLst>
            <a:outerShdw blurRad="254000" dist="1270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6462659" y="3542085"/>
            <a:ext cx="317046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bg1"/>
                </a:solidFill>
                <a:latin typeface="Impact" panose="020B0806030902050204" pitchFamily="34" charset="0"/>
              </a:rPr>
              <a:t>C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6190270" y="4514562"/>
            <a:ext cx="831344" cy="831344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1270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6462659" y="4579869"/>
            <a:ext cx="317046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chemeClr val="bg1"/>
                </a:solidFill>
                <a:latin typeface="Impact" panose="020B0806030902050204" pitchFamily="34" charset="0"/>
              </a:rPr>
              <a:t>D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2647553" y="2391564"/>
            <a:ext cx="2157702" cy="2157702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1270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2647553" y="2964158"/>
            <a:ext cx="2157702" cy="923320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endParaRPr lang="zh-CN" altLang="en-US" sz="5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10868124"/>
      </p:ext>
    </p:extLst>
  </p:cSld>
  <p:clrMapOvr>
    <a:masterClrMapping/>
  </p:clrMapOvr>
  <p:transition spd="slow" advClick="0" advTm="1000">
    <p:push dir="u"/>
  </p:transition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3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4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3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150" fill="hold"/>
                                            <p:tgtEl>
                                              <p:spTgt spid="9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3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61" dur="300" fill="hold"/>
                                            <p:tgtEl>
                                              <p:spTgt spid="9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6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3350"/>
                                </p:stCondLst>
                                <p:childTnLst>
                                  <p:par>
                                    <p:cTn id="6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3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3" dur="150" fill="hold"/>
                                            <p:tgtEl>
                                              <p:spTgt spid="8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3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3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80" dur="300" fill="hold"/>
                                            <p:tgtEl>
                                              <p:spTgt spid="8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 p14:presetBounceEnd="58333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83" dur="6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84" dur="6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7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8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8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300" fill="hold"/>
                                            <p:tgtEl>
                                              <p:spTgt spid="8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2" presetClass="entr" presetSubtype="2" fill="hold" grpId="0" nodeType="withEffect" p14:presetBounceEnd="58333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105" dur="6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106" dur="6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22" presetClass="entr" presetSubtype="8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9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0" fill="hold">
                                <p:stCondLst>
                                  <p:cond delay="6450"/>
                                </p:stCondLst>
                                <p:childTnLst>
                                  <p:par>
                                    <p:cTn id="1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5" dur="3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117" presetID="6" presetClass="emph" presetSubtype="0" autoRev="1" fill="hold" grpId="1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8" dur="150" fill="hold"/>
                                            <p:tgtEl>
                                              <p:spTgt spid="9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9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1" dur="3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3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3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25" dur="300" fill="hold"/>
                                            <p:tgtEl>
                                              <p:spTgt spid="9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6" presetID="2" presetClass="entr" presetSubtype="2" fill="hold" grpId="0" nodeType="withEffect" p14:presetBounceEnd="58333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128" dur="6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129" dur="6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0" presetID="22" presetClass="entr" presetSubtype="8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2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3" fill="hold">
                                <p:stCondLst>
                                  <p:cond delay="8850"/>
                                </p:stCondLst>
                                <p:childTnLst>
                                  <p:par>
                                    <p:cTn id="13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6" dur="3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3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3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9" fill="hold">
                                <p:stCondLst>
                                  <p:cond delay="9150"/>
                                </p:stCondLst>
                                <p:childTnLst>
                                  <p:par>
                                    <p:cTn id="140" presetID="6" presetClass="emph" presetSubtype="0" autoRev="1" fill="hold" grpId="1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41" dur="150" fill="hold"/>
                                            <p:tgtEl>
                                              <p:spTgt spid="9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2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4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5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6" dur="3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7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48" dur="300" fill="hold"/>
                                            <p:tgtEl>
                                              <p:spTgt spid="9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9" presetID="2" presetClass="entr" presetSubtype="2" fill="hold" grpId="0" nodeType="withEffect" p14:presetBounceEnd="58333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151" dur="6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152" dur="6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36" grpId="1" animBg="1"/>
          <p:bldP spid="37" grpId="0" animBg="1"/>
          <p:bldP spid="37" grpId="1" animBg="1"/>
          <p:bldP spid="38" grpId="0" animBg="1"/>
          <p:bldP spid="38" grpId="1" animBg="1"/>
          <p:bldP spid="39" grpId="0" animBg="1"/>
          <p:bldP spid="39" grpId="1" animBg="1"/>
          <p:bldP spid="40" grpId="0" animBg="1"/>
          <p:bldP spid="40" grpId="1" animBg="1"/>
          <p:bldP spid="41" grpId="0" animBg="1"/>
          <p:bldP spid="41" grpId="1" animBg="1"/>
          <p:bldP spid="44" grpId="0"/>
          <p:bldP spid="45" grpId="0"/>
          <p:bldP spid="46" grpId="0"/>
          <p:bldP spid="47" grpId="0"/>
          <p:bldP spid="86" grpId="0" animBg="1"/>
          <p:bldP spid="86" grpId="1" animBg="1"/>
          <p:bldP spid="87" grpId="0"/>
          <p:bldP spid="87" grpId="1"/>
          <p:bldP spid="88" grpId="0" animBg="1"/>
          <p:bldP spid="88" grpId="1" animBg="1"/>
          <p:bldP spid="89" grpId="0"/>
          <p:bldP spid="89" grpId="1"/>
          <p:bldP spid="90" grpId="0" animBg="1"/>
          <p:bldP spid="90" grpId="1" animBg="1"/>
          <p:bldP spid="91" grpId="0"/>
          <p:bldP spid="91" grpId="1"/>
          <p:bldP spid="92" grpId="0" animBg="1"/>
          <p:bldP spid="92" grpId="1" animBg="1"/>
          <p:bldP spid="93" grpId="0"/>
          <p:bldP spid="93" grpId="1"/>
          <p:bldP spid="94" grpId="0" animBg="1"/>
          <p:bldP spid="94" grpId="1" animBg="1"/>
          <p:bldP spid="95" grpId="0"/>
          <p:bldP spid="95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3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4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3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150" fill="hold"/>
                                            <p:tgtEl>
                                              <p:spTgt spid="9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3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61" dur="300" fill="hold"/>
                                            <p:tgtEl>
                                              <p:spTgt spid="9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6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3350"/>
                                </p:stCondLst>
                                <p:childTnLst>
                                  <p:par>
                                    <p:cTn id="6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3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3" dur="150" fill="hold"/>
                                            <p:tgtEl>
                                              <p:spTgt spid="8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3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3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80" dur="300" fill="hold"/>
                                            <p:tgtEl>
                                              <p:spTgt spid="8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6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6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7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8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8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300" fill="hold"/>
                                            <p:tgtEl>
                                              <p:spTgt spid="8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6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6" dur="6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22" presetClass="entr" presetSubtype="8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9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0" fill="hold">
                                <p:stCondLst>
                                  <p:cond delay="6450"/>
                                </p:stCondLst>
                                <p:childTnLst>
                                  <p:par>
                                    <p:cTn id="1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3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5" dur="3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117" presetID="6" presetClass="emph" presetSubtype="0" autoRev="1" fill="hold" grpId="1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8" dur="150" fill="hold"/>
                                            <p:tgtEl>
                                              <p:spTgt spid="9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9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1" dur="3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3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3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25" dur="300" fill="hold"/>
                                            <p:tgtEl>
                                              <p:spTgt spid="9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6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8" dur="6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9" dur="6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0" presetID="22" presetClass="entr" presetSubtype="8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2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3" fill="hold">
                                <p:stCondLst>
                                  <p:cond delay="8850"/>
                                </p:stCondLst>
                                <p:childTnLst>
                                  <p:par>
                                    <p:cTn id="13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6" dur="3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3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3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9" fill="hold">
                                <p:stCondLst>
                                  <p:cond delay="9150"/>
                                </p:stCondLst>
                                <p:childTnLst>
                                  <p:par>
                                    <p:cTn id="140" presetID="6" presetClass="emph" presetSubtype="0" autoRev="1" fill="hold" grpId="1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41" dur="150" fill="hold"/>
                                            <p:tgtEl>
                                              <p:spTgt spid="9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2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4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5" dur="3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6" dur="3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7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48" dur="300" fill="hold"/>
                                            <p:tgtEl>
                                              <p:spTgt spid="9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9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1" dur="6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2" dur="6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36" grpId="1" animBg="1"/>
          <p:bldP spid="37" grpId="0" animBg="1"/>
          <p:bldP spid="37" grpId="1" animBg="1"/>
          <p:bldP spid="38" grpId="0" animBg="1"/>
          <p:bldP spid="38" grpId="1" animBg="1"/>
          <p:bldP spid="39" grpId="0" animBg="1"/>
          <p:bldP spid="39" grpId="1" animBg="1"/>
          <p:bldP spid="40" grpId="0" animBg="1"/>
          <p:bldP spid="40" grpId="1" animBg="1"/>
          <p:bldP spid="41" grpId="0" animBg="1"/>
          <p:bldP spid="41" grpId="1" animBg="1"/>
          <p:bldP spid="44" grpId="0"/>
          <p:bldP spid="45" grpId="0"/>
          <p:bldP spid="46" grpId="0"/>
          <p:bldP spid="47" grpId="0"/>
          <p:bldP spid="86" grpId="0" animBg="1"/>
          <p:bldP spid="86" grpId="1" animBg="1"/>
          <p:bldP spid="87" grpId="0"/>
          <p:bldP spid="87" grpId="1"/>
          <p:bldP spid="88" grpId="0" animBg="1"/>
          <p:bldP spid="88" grpId="1" animBg="1"/>
          <p:bldP spid="89" grpId="0"/>
          <p:bldP spid="89" grpId="1"/>
          <p:bldP spid="90" grpId="0" animBg="1"/>
          <p:bldP spid="90" grpId="1" animBg="1"/>
          <p:bldP spid="91" grpId="0"/>
          <p:bldP spid="91" grpId="1"/>
          <p:bldP spid="92" grpId="0" animBg="1"/>
          <p:bldP spid="92" grpId="1" animBg="1"/>
          <p:bldP spid="93" grpId="0"/>
          <p:bldP spid="93" grpId="1"/>
          <p:bldP spid="94" grpId="0" animBg="1"/>
          <p:bldP spid="94" grpId="1" animBg="1"/>
          <p:bldP spid="95" grpId="0"/>
          <p:bldP spid="95" grpId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5692599" y="2560170"/>
            <a:ext cx="6497813" cy="1223716"/>
          </a:xfrm>
          <a:custGeom>
            <a:avLst/>
            <a:gdLst/>
            <a:ahLst/>
            <a:cxnLst/>
            <a:rect l="l" t="t" r="r" b="b"/>
            <a:pathLst>
              <a:path w="6497813" h="1223716">
                <a:moveTo>
                  <a:pt x="0" y="0"/>
                </a:moveTo>
                <a:lnTo>
                  <a:pt x="6497813" y="0"/>
                </a:lnTo>
                <a:lnTo>
                  <a:pt x="6497813" y="1223716"/>
                </a:lnTo>
                <a:lnTo>
                  <a:pt x="124270" y="1223716"/>
                </a:lnTo>
                <a:cubicBezTo>
                  <a:pt x="210685" y="1069007"/>
                  <a:pt x="259682" y="890681"/>
                  <a:pt x="259682" y="700911"/>
                </a:cubicBezTo>
                <a:cubicBezTo>
                  <a:pt x="259682" y="433116"/>
                  <a:pt x="162111" y="18811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108692"/>
              </a:gs>
              <a:gs pos="100000">
                <a:srgbClr val="16B2C1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3631155" y="2182230"/>
            <a:ext cx="2157702" cy="2157702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1270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049477" y="2689925"/>
            <a:ext cx="4285273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个人简历介绍</a:t>
            </a: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48408" y="2526224"/>
            <a:ext cx="2157702" cy="1323429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</a:t>
            </a:r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12798836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" dur="30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4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00"/>
                            </p:stCondLst>
                            <p:childTnLst>
                              <p:par>
                                <p:cTn id="2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9" grpId="1" animBg="1"/>
      <p:bldP spid="11" grpId="0"/>
      <p:bldP spid="13" grpId="0"/>
      <p:bldP spid="1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六边形 27"/>
          <p:cNvSpPr/>
          <p:nvPr/>
        </p:nvSpPr>
        <p:spPr>
          <a:xfrm rot="1800000">
            <a:off x="2943921" y="2052330"/>
            <a:ext cx="1826144" cy="1574831"/>
          </a:xfrm>
          <a:prstGeom prst="hexagon">
            <a:avLst/>
          </a:prstGeom>
          <a:gradFill>
            <a:gsLst>
              <a:gs pos="0">
                <a:srgbClr val="108692"/>
              </a:gs>
              <a:gs pos="100000">
                <a:srgbClr val="16B2C1"/>
              </a:gs>
            </a:gsLst>
            <a:lin ang="10200000" scaled="0"/>
          </a:gradFill>
          <a:ln w="57150">
            <a:solidFill>
              <a:schemeClr val="bg1"/>
            </a:solidFill>
          </a:ln>
          <a:effectLst>
            <a:outerShdw blurRad="190500" dist="762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29" name="六边形 28"/>
          <p:cNvSpPr/>
          <p:nvPr/>
        </p:nvSpPr>
        <p:spPr>
          <a:xfrm rot="1800000">
            <a:off x="2007081" y="3528753"/>
            <a:ext cx="1826144" cy="1574831"/>
          </a:xfrm>
          <a:prstGeom prst="hexagon">
            <a:avLst/>
          </a:prstGeom>
          <a:gradFill>
            <a:gsLst>
              <a:gs pos="0">
                <a:srgbClr val="108692"/>
              </a:gs>
              <a:gs pos="100000">
                <a:srgbClr val="16B2C1"/>
              </a:gs>
            </a:gsLst>
            <a:lin ang="10200000" scaled="0"/>
          </a:gradFill>
          <a:ln w="57150">
            <a:solidFill>
              <a:schemeClr val="bg1"/>
            </a:solidFill>
          </a:ln>
          <a:effectLst>
            <a:outerShdw blurRad="190500" dist="762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30" name="六边形 29"/>
          <p:cNvSpPr/>
          <p:nvPr/>
        </p:nvSpPr>
        <p:spPr>
          <a:xfrm rot="1800000">
            <a:off x="3814381" y="3645260"/>
            <a:ext cx="1826144" cy="1574831"/>
          </a:xfrm>
          <a:prstGeom prst="hexagon">
            <a:avLst/>
          </a:prstGeom>
          <a:gradFill>
            <a:gsLst>
              <a:gs pos="0">
                <a:srgbClr val="108692"/>
              </a:gs>
              <a:gs pos="100000">
                <a:srgbClr val="16B2C1"/>
              </a:gs>
            </a:gsLst>
            <a:lin ang="10200000" scaled="0"/>
          </a:gradFill>
          <a:ln w="57150">
            <a:solidFill>
              <a:schemeClr val="bg1"/>
            </a:solidFill>
          </a:ln>
          <a:effectLst>
            <a:outerShdw blurRad="190500" dist="76200" dir="2700000" sx="92000" sy="92000" algn="ctr" rotWithShape="0">
              <a:srgbClr val="000000">
                <a:alpha val="8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23462" y="1384354"/>
            <a:ext cx="925578" cy="787024"/>
          </a:xfrm>
          <a:prstGeom prst="rect">
            <a:avLst/>
          </a:prstGeom>
        </p:spPr>
      </p:pic>
      <p:cxnSp>
        <p:nvCxnSpPr>
          <p:cNvPr id="32" name="直接连接符 31"/>
          <p:cNvCxnSpPr/>
          <p:nvPr/>
        </p:nvCxnSpPr>
        <p:spPr>
          <a:xfrm>
            <a:off x="6658829" y="2186138"/>
            <a:ext cx="0" cy="3601234"/>
          </a:xfrm>
          <a:prstGeom prst="line">
            <a:avLst/>
          </a:prstGeom>
          <a:ln w="28575">
            <a:solidFill>
              <a:srgbClr val="FC6E5B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133529" y="2302569"/>
            <a:ext cx="2340400" cy="430987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r>
              <a:rPr lang="zh-CN" altLang="en-US" sz="2200" b="1" dirty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学校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广东金融学院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7198205" y="2806740"/>
            <a:ext cx="2375955" cy="0"/>
          </a:xfrm>
          <a:prstGeom prst="line">
            <a:avLst/>
          </a:prstGeom>
          <a:ln w="28575">
            <a:solidFill>
              <a:srgbClr val="FC6E5B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9557299" y="2733556"/>
            <a:ext cx="145158" cy="145211"/>
          </a:xfrm>
          <a:prstGeom prst="ellipse">
            <a:avLst/>
          </a:prstGeom>
          <a:solidFill>
            <a:srgbClr val="FC6E5B"/>
          </a:solidFill>
          <a:ln>
            <a:solidFill>
              <a:srgbClr val="FC6E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6586253" y="5786212"/>
            <a:ext cx="145158" cy="145211"/>
          </a:xfrm>
          <a:prstGeom prst="ellipse">
            <a:avLst/>
          </a:prstGeom>
          <a:solidFill>
            <a:srgbClr val="FC6E5B"/>
          </a:solidFill>
          <a:ln>
            <a:solidFill>
              <a:srgbClr val="FC6E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7131445" y="2878765"/>
            <a:ext cx="2340400" cy="430987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r>
              <a:rPr lang="zh-CN" altLang="en-US" sz="2200" b="1" dirty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专业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信息管理专业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7196121" y="3382937"/>
            <a:ext cx="2375955" cy="0"/>
          </a:xfrm>
          <a:prstGeom prst="line">
            <a:avLst/>
          </a:prstGeom>
          <a:ln w="28575">
            <a:solidFill>
              <a:srgbClr val="FC6E5B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椭圆 40"/>
          <p:cNvSpPr/>
          <p:nvPr/>
        </p:nvSpPr>
        <p:spPr>
          <a:xfrm>
            <a:off x="9555216" y="3309752"/>
            <a:ext cx="145158" cy="145211"/>
          </a:xfrm>
          <a:prstGeom prst="ellipse">
            <a:avLst/>
          </a:prstGeom>
          <a:solidFill>
            <a:srgbClr val="FC6E5B"/>
          </a:solidFill>
          <a:ln>
            <a:solidFill>
              <a:srgbClr val="FC6E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7133529" y="3454964"/>
            <a:ext cx="2109598" cy="430987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r>
              <a:rPr lang="zh-CN" altLang="en-US" sz="2200" b="1" dirty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学历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硕士研究生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3" name="直接连接符 42"/>
          <p:cNvCxnSpPr/>
          <p:nvPr/>
        </p:nvCxnSpPr>
        <p:spPr>
          <a:xfrm>
            <a:off x="7198205" y="3959135"/>
            <a:ext cx="2375955" cy="0"/>
          </a:xfrm>
          <a:prstGeom prst="line">
            <a:avLst/>
          </a:prstGeom>
          <a:ln w="28575">
            <a:solidFill>
              <a:srgbClr val="FC6E5B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/>
          <p:cNvSpPr/>
          <p:nvPr/>
        </p:nvSpPr>
        <p:spPr>
          <a:xfrm>
            <a:off x="9557299" y="3885949"/>
            <a:ext cx="145158" cy="145211"/>
          </a:xfrm>
          <a:prstGeom prst="ellipse">
            <a:avLst/>
          </a:prstGeom>
          <a:solidFill>
            <a:srgbClr val="FC6E5B"/>
          </a:solidFill>
          <a:ln>
            <a:solidFill>
              <a:srgbClr val="FC6E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7198205" y="4084609"/>
            <a:ext cx="1381930" cy="430987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r>
              <a:rPr lang="zh-CN" altLang="en-US" sz="2200" b="1" dirty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荣获殊荣</a:t>
            </a:r>
            <a:r>
              <a:rPr lang="zh-CN" altLang="en-US" dirty="0" smtClean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dirty="0">
              <a:solidFill>
                <a:srgbClr val="01ACB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198205" y="4471762"/>
            <a:ext cx="3262007" cy="584910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曾获全国某某策划大赛金奖第一名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连续四年荣获全校全免奖学金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198205" y="4995101"/>
            <a:ext cx="1381930" cy="430987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r>
              <a:rPr lang="zh-CN" altLang="en-US" sz="2200" b="1" dirty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其他情况</a:t>
            </a:r>
            <a:r>
              <a:rPr lang="zh-CN" altLang="en-US" dirty="0" smtClean="0">
                <a:solidFill>
                  <a:srgbClr val="01ACBE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dirty="0">
              <a:solidFill>
                <a:srgbClr val="01ACB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198205" y="5382254"/>
            <a:ext cx="3262007" cy="584910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曾获全国某某策划大赛金奖第一名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连续四年荣获全校全免奖学金</a:t>
            </a:r>
          </a:p>
        </p:txBody>
      </p:sp>
      <p:grpSp>
        <p:nvGrpSpPr>
          <p:cNvPr id="53" name="组合 52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54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等腰三角形 54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学历详细介绍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8877728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5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5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50"/>
                            </p:stCondLst>
                            <p:childTnLst>
                              <p:par>
                                <p:cTn id="3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350"/>
                            </p:stCondLst>
                            <p:childTnLst>
                              <p:par>
                                <p:cTn id="43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850"/>
                            </p:stCondLst>
                            <p:childTnLst>
                              <p:par>
                                <p:cTn id="51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850"/>
                            </p:stCondLst>
                            <p:childTnLst>
                              <p:par>
                                <p:cTn id="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600"/>
                            </p:stCondLst>
                            <p:childTnLst>
                              <p:par>
                                <p:cTn id="6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6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1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600"/>
                            </p:stCondLst>
                            <p:childTnLst>
                              <p:par>
                                <p:cTn id="7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6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100"/>
                            </p:stCondLst>
                            <p:childTnLst>
                              <p:par>
                                <p:cTn id="8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600"/>
                            </p:stCondLst>
                            <p:childTnLst>
                              <p:par>
                                <p:cTn id="8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60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1100"/>
                            </p:stCondLst>
                            <p:childTnLst>
                              <p:par>
                                <p:cTn id="9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1600"/>
                            </p:stCondLst>
                            <p:childTnLst>
                              <p:par>
                                <p:cTn id="10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2600"/>
                            </p:stCondLst>
                            <p:childTnLst>
                              <p:par>
                                <p:cTn id="10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3100"/>
                            </p:stCondLst>
                            <p:childTnLst>
                              <p:par>
                                <p:cTn id="1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3600"/>
                            </p:stCondLst>
                            <p:childTnLst>
                              <p:par>
                                <p:cTn id="1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4100"/>
                            </p:stCondLst>
                            <p:childTnLst>
                              <p:par>
                                <p:cTn id="1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3" grpId="0"/>
      <p:bldP spid="35" grpId="0" animBg="1"/>
      <p:bldP spid="36" grpId="0" animBg="1"/>
      <p:bldP spid="37" grpId="0"/>
      <p:bldP spid="41" grpId="0" animBg="1"/>
      <p:bldP spid="42" grpId="0"/>
      <p:bldP spid="44" grpId="0" animBg="1"/>
      <p:bldP spid="45" grpId="0"/>
      <p:bldP spid="46" grpId="0"/>
      <p:bldP spid="47" grpId="0"/>
      <p:bldP spid="48" grpId="0"/>
      <p:bldP spid="56" grpId="0"/>
      <p:bldP spid="57" grpId="0" animBg="1"/>
      <p:bldP spid="57" grpId="1" animBg="1"/>
      <p:bldP spid="58" grpId="0"/>
      <p:bldP spid="5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42"/>
          <p:cNvSpPr/>
          <p:nvPr/>
        </p:nvSpPr>
        <p:spPr>
          <a:xfrm flipH="1">
            <a:off x="2100785" y="2382877"/>
            <a:ext cx="1493866" cy="81526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就读于某某学院，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课余期间有自创社团，项大奖！</a:t>
            </a:r>
            <a:endParaRPr lang="en-US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66" name="Rectangle 42"/>
          <p:cNvSpPr/>
          <p:nvPr/>
        </p:nvSpPr>
        <p:spPr>
          <a:xfrm flipH="1">
            <a:off x="1938685" y="2109419"/>
            <a:ext cx="1639124" cy="25328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 algn="ctr"/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sp>
        <p:nvSpPr>
          <p:cNvPr id="67" name="Rectangle 42"/>
          <p:cNvSpPr/>
          <p:nvPr/>
        </p:nvSpPr>
        <p:spPr>
          <a:xfrm flipH="1">
            <a:off x="5393739" y="2382877"/>
            <a:ext cx="1493866" cy="81526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就读于某某学院，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课余期间有自创社团，项大奖！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68" name="Rectangle 42"/>
          <p:cNvSpPr/>
          <p:nvPr/>
        </p:nvSpPr>
        <p:spPr>
          <a:xfrm flipH="1">
            <a:off x="5250622" y="2109419"/>
            <a:ext cx="1639124" cy="25328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 lvl="0" algn="ctr"/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sp>
        <p:nvSpPr>
          <p:cNvPr id="69" name="Rectangle 42"/>
          <p:cNvSpPr/>
          <p:nvPr/>
        </p:nvSpPr>
        <p:spPr>
          <a:xfrm flipH="1">
            <a:off x="8696613" y="2382877"/>
            <a:ext cx="1493866" cy="81526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就读于某某学院，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课余期间有自创社团，项大奖！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70" name="Rectangle 42"/>
          <p:cNvSpPr/>
          <p:nvPr/>
        </p:nvSpPr>
        <p:spPr>
          <a:xfrm flipH="1">
            <a:off x="8562559" y="2109419"/>
            <a:ext cx="1639124" cy="25328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 lvl="0" algn="ctr"/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sp>
        <p:nvSpPr>
          <p:cNvPr id="71" name="Rectangle 42"/>
          <p:cNvSpPr/>
          <p:nvPr/>
        </p:nvSpPr>
        <p:spPr>
          <a:xfrm flipH="1">
            <a:off x="3755831" y="4819065"/>
            <a:ext cx="1493866" cy="81526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就读于某某学院，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课余期间有自创社团，项大奖！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72" name="Rectangle 42"/>
          <p:cNvSpPr/>
          <p:nvPr/>
        </p:nvSpPr>
        <p:spPr>
          <a:xfrm flipH="1">
            <a:off x="3594653" y="4545607"/>
            <a:ext cx="1639124" cy="25328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 algn="ctr"/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sp>
        <p:nvSpPr>
          <p:cNvPr id="73" name="Rectangle 42"/>
          <p:cNvSpPr/>
          <p:nvPr/>
        </p:nvSpPr>
        <p:spPr>
          <a:xfrm flipH="1">
            <a:off x="7058705" y="4819065"/>
            <a:ext cx="1493866" cy="81526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就读于某某学院，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课余期间有自创社团，项大奖！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74" name="Rectangle 42"/>
          <p:cNvSpPr/>
          <p:nvPr/>
        </p:nvSpPr>
        <p:spPr>
          <a:xfrm flipH="1">
            <a:off x="6906590" y="4545607"/>
            <a:ext cx="1639124" cy="25328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 lvl="0" algn="ctr"/>
            <a:r>
              <a: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sp>
        <p:nvSpPr>
          <p:cNvPr id="75" name="矩形 74"/>
          <p:cNvSpPr/>
          <p:nvPr/>
        </p:nvSpPr>
        <p:spPr>
          <a:xfrm>
            <a:off x="2103309" y="3198145"/>
            <a:ext cx="1637185" cy="618852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3741784" y="3816997"/>
            <a:ext cx="1637185" cy="618852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77" name="矩形 76"/>
          <p:cNvSpPr/>
          <p:nvPr/>
        </p:nvSpPr>
        <p:spPr>
          <a:xfrm>
            <a:off x="5378969" y="3198145"/>
            <a:ext cx="1637185" cy="618852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/>
          <p:cNvSpPr/>
          <p:nvPr/>
        </p:nvSpPr>
        <p:spPr>
          <a:xfrm>
            <a:off x="7036193" y="3816997"/>
            <a:ext cx="1637185" cy="618852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/>
          <p:cNvSpPr/>
          <p:nvPr/>
        </p:nvSpPr>
        <p:spPr>
          <a:xfrm>
            <a:off x="8673378" y="3204568"/>
            <a:ext cx="1637185" cy="618852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3732975" y="2033097"/>
            <a:ext cx="45713" cy="3528676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5347305" y="2033097"/>
            <a:ext cx="45713" cy="3528676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7004873" y="2033097"/>
            <a:ext cx="45713" cy="3528676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8667388" y="2033097"/>
            <a:ext cx="45713" cy="3528676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2207494" y="3267712"/>
            <a:ext cx="1428819" cy="400203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2010/2011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3982059" y="3880142"/>
            <a:ext cx="1041410" cy="492557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pPr algn="ctr"/>
            <a:r>
              <a:rPr lang="en-US" altLang="zh-CN" sz="2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2012</a:t>
            </a:r>
            <a:endParaRPr lang="zh-CN" altLang="en-US" sz="2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5692595" y="3267713"/>
            <a:ext cx="1041410" cy="492557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pPr algn="ctr"/>
            <a:r>
              <a:rPr lang="en-US" altLang="zh-CN" sz="2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2013</a:t>
            </a:r>
            <a:endParaRPr lang="zh-CN" altLang="en-US" sz="2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7131771" y="3947147"/>
            <a:ext cx="1492990" cy="400203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2013/2015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8995469" y="3261290"/>
            <a:ext cx="1041410" cy="492557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pPr algn="ctr"/>
            <a:r>
              <a:rPr lang="en-US" altLang="zh-CN" sz="2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2016</a:t>
            </a:r>
            <a:endParaRPr lang="zh-CN" altLang="en-US" sz="2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9" name="椭圆 88"/>
          <p:cNvSpPr/>
          <p:nvPr/>
        </p:nvSpPr>
        <p:spPr>
          <a:xfrm flipV="1">
            <a:off x="4398577" y="2421565"/>
            <a:ext cx="396956" cy="397100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90" name="椭圆 89"/>
          <p:cNvSpPr/>
          <p:nvPr/>
        </p:nvSpPr>
        <p:spPr>
          <a:xfrm flipV="1">
            <a:off x="2666427" y="4589008"/>
            <a:ext cx="396956" cy="397100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91" name="椭圆 90"/>
          <p:cNvSpPr/>
          <p:nvPr/>
        </p:nvSpPr>
        <p:spPr>
          <a:xfrm flipV="1">
            <a:off x="7679788" y="2428268"/>
            <a:ext cx="396956" cy="397100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92" name="椭圆 91"/>
          <p:cNvSpPr/>
          <p:nvPr/>
        </p:nvSpPr>
        <p:spPr>
          <a:xfrm flipV="1">
            <a:off x="5999082" y="4597566"/>
            <a:ext cx="396956" cy="397100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93" name="椭圆 92"/>
          <p:cNvSpPr/>
          <p:nvPr/>
        </p:nvSpPr>
        <p:spPr>
          <a:xfrm flipV="1">
            <a:off x="9317696" y="4589008"/>
            <a:ext cx="396956" cy="397100"/>
          </a:xfrm>
          <a:prstGeom prst="ellipse">
            <a:avLst/>
          </a:prstGeom>
          <a:solidFill>
            <a:srgbClr val="FC6E5B"/>
          </a:solidFill>
          <a:ln w="19050">
            <a:solidFill>
              <a:schemeClr val="bg1"/>
            </a:solidFill>
          </a:ln>
          <a:effectLst>
            <a:outerShdw blurRad="330200" dist="38100" dir="2700000" sx="65000" sy="65000" algn="ctr" rotWithShape="0">
              <a:srgbClr val="000000">
                <a:alpha val="8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94" name="矩形 93"/>
          <p:cNvSpPr/>
          <p:nvPr/>
        </p:nvSpPr>
        <p:spPr>
          <a:xfrm>
            <a:off x="2150497" y="4589008"/>
            <a:ext cx="1428819" cy="400203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3882648" y="2420013"/>
            <a:ext cx="1428819" cy="400203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5483152" y="4584047"/>
            <a:ext cx="1428819" cy="400203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8801765" y="4585905"/>
            <a:ext cx="1428819" cy="400203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7163857" y="2438635"/>
            <a:ext cx="1428819" cy="400203"/>
          </a:xfrm>
          <a:prstGeom prst="rect">
            <a:avLst/>
          </a:prstGeom>
        </p:spPr>
        <p:txBody>
          <a:bodyPr wrap="square" lIns="91404" tIns="45702" rIns="91404" bIns="45702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43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等腰三角形 43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个人成长履历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5215391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4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4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1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600"/>
                            </p:stCondLst>
                            <p:childTnLst>
                              <p:par>
                                <p:cTn id="4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100"/>
                            </p:stCondLst>
                            <p:childTnLst>
                              <p:par>
                                <p:cTn id="4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3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1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850"/>
                            </p:stCondLst>
                            <p:childTnLst>
                              <p:par>
                                <p:cTn id="6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350"/>
                            </p:stCondLst>
                            <p:childTnLst>
                              <p:par>
                                <p:cTn id="6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850"/>
                            </p:stCondLst>
                            <p:childTnLst>
                              <p:par>
                                <p:cTn id="7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350"/>
                            </p:stCondLst>
                            <p:childTnLst>
                              <p:par>
                                <p:cTn id="7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6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35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1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350"/>
                            </p:stCondLst>
                            <p:childTnLst>
                              <p:par>
                                <p:cTn id="9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0850"/>
                            </p:stCondLst>
                            <p:childTnLst>
                              <p:par>
                                <p:cTn id="10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1350"/>
                            </p:stCondLst>
                            <p:childTnLst>
                              <p:par>
                                <p:cTn id="10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1850"/>
                            </p:stCondLst>
                            <p:childTnLst>
                              <p:par>
                                <p:cTn id="11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2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31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385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4600"/>
                            </p:stCondLst>
                            <p:childTnLst>
                              <p:par>
                                <p:cTn id="1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4850"/>
                            </p:stCondLst>
                            <p:childTnLst>
                              <p:par>
                                <p:cTn id="1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5350"/>
                            </p:stCondLst>
                            <p:childTnLst>
                              <p:par>
                                <p:cTn id="1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5850"/>
                            </p:stCondLst>
                            <p:childTnLst>
                              <p:par>
                                <p:cTn id="13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6350"/>
                            </p:stCondLst>
                            <p:childTnLst>
                              <p:par>
                                <p:cTn id="14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2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760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8600"/>
                            </p:stCondLst>
                            <p:childTnLst>
                              <p:par>
                                <p:cTn id="1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7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9350"/>
                            </p:stCondLst>
                            <p:childTnLst>
                              <p:par>
                                <p:cTn id="1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9600"/>
                            </p:stCondLst>
                            <p:childTnLst>
                              <p:par>
                                <p:cTn id="16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20100"/>
                            </p:stCondLst>
                            <p:childTnLst>
                              <p:par>
                                <p:cTn id="16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0600"/>
                            </p:stCondLst>
                            <p:childTnLst>
                              <p:par>
                                <p:cTn id="17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21100"/>
                            </p:stCondLst>
                            <p:childTnLst>
                              <p:par>
                                <p:cTn id="17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1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22350"/>
                            </p:stCondLst>
                            <p:childTnLst>
                              <p:par>
                                <p:cTn id="1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7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23100"/>
                            </p:stCondLst>
                            <p:childTnLst>
                              <p:par>
                                <p:cTn id="1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/>
      <p:bldP spid="85" grpId="0"/>
      <p:bldP spid="86" grpId="0"/>
      <p:bldP spid="87" grpId="0"/>
      <p:bldP spid="88" grpId="0"/>
      <p:bldP spid="89" grpId="0" animBg="1"/>
      <p:bldP spid="90" grpId="0" animBg="1"/>
      <p:bldP spid="91" grpId="0" animBg="1"/>
      <p:bldP spid="92" grpId="0" animBg="1"/>
      <p:bldP spid="93" grpId="0" animBg="1"/>
      <p:bldP spid="94" grpId="0"/>
      <p:bldP spid="95" grpId="0"/>
      <p:bldP spid="96" grpId="0"/>
      <p:bldP spid="97" grpId="0"/>
      <p:bldP spid="98" grpId="0"/>
      <p:bldP spid="45" grpId="0"/>
      <p:bldP spid="46" grpId="0" animBg="1"/>
      <p:bldP spid="46" grpId="1" animBg="1"/>
      <p:bldP spid="47" grpId="0"/>
      <p:bldP spid="4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 76"/>
          <p:cNvSpPr/>
          <p:nvPr/>
        </p:nvSpPr>
        <p:spPr>
          <a:xfrm>
            <a:off x="7593891" y="2717702"/>
            <a:ext cx="2448201" cy="3097061"/>
          </a:xfrm>
          <a:prstGeom prst="rect">
            <a:avLst/>
          </a:prstGeom>
          <a:solidFill>
            <a:srgbClr val="EFEFEF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78" name="五边形 5"/>
          <p:cNvSpPr/>
          <p:nvPr/>
        </p:nvSpPr>
        <p:spPr>
          <a:xfrm>
            <a:off x="7530399" y="1925431"/>
            <a:ext cx="2735700" cy="576197"/>
          </a:xfrm>
          <a:custGeom>
            <a:avLst/>
            <a:gdLst/>
            <a:ahLst/>
            <a:cxnLst/>
            <a:rect l="l" t="t" r="r" b="b"/>
            <a:pathLst>
              <a:path w="2736056" h="576064">
                <a:moveTo>
                  <a:pt x="0" y="0"/>
                </a:moveTo>
                <a:lnTo>
                  <a:pt x="2448024" y="0"/>
                </a:lnTo>
                <a:lnTo>
                  <a:pt x="2736056" y="288032"/>
                </a:lnTo>
                <a:lnTo>
                  <a:pt x="2448024" y="576064"/>
                </a:lnTo>
                <a:lnTo>
                  <a:pt x="0" y="576064"/>
                </a:lnTo>
                <a:lnTo>
                  <a:pt x="288032" y="288032"/>
                </a:lnTo>
                <a:close/>
              </a:path>
            </a:pathLst>
          </a:custGeom>
          <a:solidFill>
            <a:srgbClr val="FC6E5B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79" name="Rectangle 42"/>
          <p:cNvSpPr/>
          <p:nvPr/>
        </p:nvSpPr>
        <p:spPr>
          <a:xfrm flipH="1">
            <a:off x="7710164" y="3005803"/>
            <a:ext cx="2304032" cy="81526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加入你的文字描述加入你的文字描述，加入你的加入你的文字描述！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80" name="Rectangle 42"/>
          <p:cNvSpPr/>
          <p:nvPr/>
        </p:nvSpPr>
        <p:spPr>
          <a:xfrm flipH="1">
            <a:off x="7914439" y="2086889"/>
            <a:ext cx="2058060" cy="25328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sp>
        <p:nvSpPr>
          <p:cNvPr id="81" name="矩形 80"/>
          <p:cNvSpPr/>
          <p:nvPr/>
        </p:nvSpPr>
        <p:spPr>
          <a:xfrm>
            <a:off x="4879024" y="2717702"/>
            <a:ext cx="2448201" cy="3097061"/>
          </a:xfrm>
          <a:prstGeom prst="rect">
            <a:avLst/>
          </a:prstGeom>
          <a:solidFill>
            <a:srgbClr val="EFEFEF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82" name="五边形 5"/>
          <p:cNvSpPr/>
          <p:nvPr/>
        </p:nvSpPr>
        <p:spPr>
          <a:xfrm>
            <a:off x="4815532" y="1925431"/>
            <a:ext cx="2735700" cy="576197"/>
          </a:xfrm>
          <a:custGeom>
            <a:avLst/>
            <a:gdLst/>
            <a:ahLst/>
            <a:cxnLst/>
            <a:rect l="l" t="t" r="r" b="b"/>
            <a:pathLst>
              <a:path w="2736056" h="576064">
                <a:moveTo>
                  <a:pt x="0" y="0"/>
                </a:moveTo>
                <a:lnTo>
                  <a:pt x="2448024" y="0"/>
                </a:lnTo>
                <a:lnTo>
                  <a:pt x="2736056" y="288032"/>
                </a:lnTo>
                <a:lnTo>
                  <a:pt x="2448024" y="576064"/>
                </a:lnTo>
                <a:lnTo>
                  <a:pt x="0" y="576064"/>
                </a:lnTo>
                <a:lnTo>
                  <a:pt x="288032" y="288032"/>
                </a:lnTo>
                <a:close/>
              </a:path>
            </a:pathLst>
          </a:custGeom>
          <a:solidFill>
            <a:srgbClr val="FC6E5B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83" name="Rectangle 42"/>
          <p:cNvSpPr/>
          <p:nvPr/>
        </p:nvSpPr>
        <p:spPr>
          <a:xfrm flipH="1">
            <a:off x="4995298" y="3005803"/>
            <a:ext cx="2304032" cy="81526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加入你的文字描述加入你的文字描述，加入你的加入你的文字描述！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84" name="Rectangle 42"/>
          <p:cNvSpPr/>
          <p:nvPr/>
        </p:nvSpPr>
        <p:spPr>
          <a:xfrm flipH="1">
            <a:off x="5199572" y="2086889"/>
            <a:ext cx="2058060" cy="25328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sp>
        <p:nvSpPr>
          <p:cNvPr id="85" name="矩形 84"/>
          <p:cNvSpPr/>
          <p:nvPr/>
        </p:nvSpPr>
        <p:spPr>
          <a:xfrm>
            <a:off x="2143324" y="2717702"/>
            <a:ext cx="2448201" cy="3097061"/>
          </a:xfrm>
          <a:prstGeom prst="rect">
            <a:avLst/>
          </a:prstGeom>
          <a:solidFill>
            <a:srgbClr val="EFEFEF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86" name="五边形 5"/>
          <p:cNvSpPr/>
          <p:nvPr/>
        </p:nvSpPr>
        <p:spPr>
          <a:xfrm>
            <a:off x="2079832" y="1925431"/>
            <a:ext cx="2735700" cy="576197"/>
          </a:xfrm>
          <a:custGeom>
            <a:avLst/>
            <a:gdLst/>
            <a:ahLst/>
            <a:cxnLst/>
            <a:rect l="l" t="t" r="r" b="b"/>
            <a:pathLst>
              <a:path w="2736056" h="576064">
                <a:moveTo>
                  <a:pt x="0" y="0"/>
                </a:moveTo>
                <a:lnTo>
                  <a:pt x="2448024" y="0"/>
                </a:lnTo>
                <a:lnTo>
                  <a:pt x="2736056" y="288032"/>
                </a:lnTo>
                <a:lnTo>
                  <a:pt x="2448024" y="576064"/>
                </a:lnTo>
                <a:lnTo>
                  <a:pt x="0" y="576064"/>
                </a:lnTo>
                <a:lnTo>
                  <a:pt x="288032" y="288032"/>
                </a:lnTo>
                <a:close/>
              </a:path>
            </a:pathLst>
          </a:custGeom>
          <a:solidFill>
            <a:srgbClr val="FC6E5B"/>
          </a:solidFill>
          <a:ln w="1905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87" name="Rectangle 42"/>
          <p:cNvSpPr/>
          <p:nvPr/>
        </p:nvSpPr>
        <p:spPr>
          <a:xfrm flipH="1">
            <a:off x="2259598" y="3005803"/>
            <a:ext cx="2304032" cy="81526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加入你的文字描述加入你的文字描述，加入你的加入你的文字描述！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88" name="Rectangle 42"/>
          <p:cNvSpPr/>
          <p:nvPr/>
        </p:nvSpPr>
        <p:spPr>
          <a:xfrm flipH="1">
            <a:off x="2463872" y="2086889"/>
            <a:ext cx="2058060" cy="253281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4" tIns="0" rIns="91404" bIns="0" rtlCol="0" anchor="t"/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点击添加标题</a:t>
            </a:r>
          </a:p>
        </p:txBody>
      </p:sp>
      <p:sp>
        <p:nvSpPr>
          <p:cNvPr id="89" name="矩形 88"/>
          <p:cNvSpPr/>
          <p:nvPr/>
        </p:nvSpPr>
        <p:spPr>
          <a:xfrm>
            <a:off x="2405049" y="4046374"/>
            <a:ext cx="1869595" cy="1340026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5212516" y="4032921"/>
            <a:ext cx="1869595" cy="1340026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7878401" y="4015193"/>
            <a:ext cx="1869595" cy="1340026"/>
          </a:xfrm>
          <a:prstGeom prst="rect">
            <a:avLst/>
          </a:prstGeom>
          <a:solidFill>
            <a:srgbClr val="01AC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4" tIns="45702" rIns="91404" bIns="45702"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24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精通掌握技能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02447952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35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85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8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35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8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35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85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85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350"/>
                            </p:stCondLst>
                            <p:childTnLst>
                              <p:par>
                                <p:cTn id="7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85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350"/>
                            </p:stCondLst>
                            <p:childTnLst>
                              <p:par>
                                <p:cTn id="8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850"/>
                            </p:stCondLst>
                            <p:childTnLst>
                              <p:par>
                                <p:cTn id="8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85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/>
      <p:bldP spid="80" grpId="0"/>
      <p:bldP spid="81" grpId="0" animBg="1"/>
      <p:bldP spid="82" grpId="0" animBg="1"/>
      <p:bldP spid="83" grpId="0"/>
      <p:bldP spid="84" grpId="0"/>
      <p:bldP spid="85" grpId="0" animBg="1"/>
      <p:bldP spid="86" grpId="0" animBg="1"/>
      <p:bldP spid="87" grpId="0"/>
      <p:bldP spid="88" grpId="0"/>
      <p:bldP spid="89" grpId="0" animBg="1"/>
      <p:bldP spid="90" grpId="0" animBg="1"/>
      <p:bldP spid="91" grpId="0" animBg="1"/>
      <p:bldP spid="26" grpId="0"/>
      <p:bldP spid="27" grpId="0" animBg="1"/>
      <p:bldP spid="27" grpId="1" animBg="1"/>
      <p:bldP spid="28" grpId="0"/>
      <p:bldP spid="2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5"/>
          <p:cNvSpPr/>
          <p:nvPr/>
        </p:nvSpPr>
        <p:spPr>
          <a:xfrm>
            <a:off x="3288846" y="1989764"/>
            <a:ext cx="1584245" cy="1008578"/>
          </a:xfrm>
          <a:custGeom>
            <a:avLst/>
            <a:gdLst/>
            <a:ahLst/>
            <a:cxnLst/>
            <a:rect l="l" t="t" r="r" b="b"/>
            <a:pathLst>
              <a:path w="1584176" h="1008112">
                <a:moveTo>
                  <a:pt x="0" y="0"/>
                </a:moveTo>
                <a:lnTo>
                  <a:pt x="1584176" y="0"/>
                </a:lnTo>
                <a:lnTo>
                  <a:pt x="1584176" y="576064"/>
                </a:lnTo>
                <a:lnTo>
                  <a:pt x="918102" y="576064"/>
                </a:lnTo>
                <a:lnTo>
                  <a:pt x="648072" y="1008112"/>
                </a:lnTo>
                <a:lnTo>
                  <a:pt x="648072" y="576064"/>
                </a:lnTo>
                <a:lnTo>
                  <a:pt x="0" y="576064"/>
                </a:lnTo>
                <a:close/>
              </a:path>
            </a:pathLst>
          </a:custGeom>
          <a:solidFill>
            <a:srgbClr val="01ACBE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42"/>
          <p:cNvSpPr/>
          <p:nvPr/>
        </p:nvSpPr>
        <p:spPr>
          <a:xfrm flipH="1">
            <a:off x="3261263" y="2168672"/>
            <a:ext cx="1611827" cy="25334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学习能力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Rectangle 42"/>
          <p:cNvSpPr/>
          <p:nvPr/>
        </p:nvSpPr>
        <p:spPr>
          <a:xfrm flipH="1">
            <a:off x="3886423" y="2998343"/>
            <a:ext cx="2282867" cy="50429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加入你的文字描述，加入你的文字描述，加入你的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2" name="矩形 5"/>
          <p:cNvSpPr/>
          <p:nvPr/>
        </p:nvSpPr>
        <p:spPr>
          <a:xfrm>
            <a:off x="3389358" y="4078963"/>
            <a:ext cx="1584245" cy="1008578"/>
          </a:xfrm>
          <a:custGeom>
            <a:avLst/>
            <a:gdLst/>
            <a:ahLst/>
            <a:cxnLst/>
            <a:rect l="l" t="t" r="r" b="b"/>
            <a:pathLst>
              <a:path w="1584176" h="1008112">
                <a:moveTo>
                  <a:pt x="0" y="0"/>
                </a:moveTo>
                <a:lnTo>
                  <a:pt x="1584176" y="0"/>
                </a:lnTo>
                <a:lnTo>
                  <a:pt x="1584176" y="576064"/>
                </a:lnTo>
                <a:lnTo>
                  <a:pt x="918102" y="576064"/>
                </a:lnTo>
                <a:lnTo>
                  <a:pt x="648072" y="1008112"/>
                </a:lnTo>
                <a:lnTo>
                  <a:pt x="648072" y="576064"/>
                </a:lnTo>
                <a:lnTo>
                  <a:pt x="0" y="576064"/>
                </a:lnTo>
                <a:close/>
              </a:path>
            </a:pathLst>
          </a:custGeom>
          <a:solidFill>
            <a:srgbClr val="FC6E5B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42"/>
          <p:cNvSpPr/>
          <p:nvPr/>
        </p:nvSpPr>
        <p:spPr>
          <a:xfrm flipH="1">
            <a:off x="3361774" y="4257871"/>
            <a:ext cx="1611827" cy="25334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表达能力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Rectangle 42"/>
          <p:cNvSpPr/>
          <p:nvPr/>
        </p:nvSpPr>
        <p:spPr>
          <a:xfrm flipH="1">
            <a:off x="3986935" y="5087542"/>
            <a:ext cx="2282867" cy="50429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加入你的文字描述，加入你的文字描述，加入你的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5" name="矩形 5"/>
          <p:cNvSpPr/>
          <p:nvPr/>
        </p:nvSpPr>
        <p:spPr>
          <a:xfrm>
            <a:off x="6961413" y="1989764"/>
            <a:ext cx="1584245" cy="1008578"/>
          </a:xfrm>
          <a:custGeom>
            <a:avLst/>
            <a:gdLst/>
            <a:ahLst/>
            <a:cxnLst/>
            <a:rect l="l" t="t" r="r" b="b"/>
            <a:pathLst>
              <a:path w="1584176" h="1008112">
                <a:moveTo>
                  <a:pt x="0" y="0"/>
                </a:moveTo>
                <a:lnTo>
                  <a:pt x="1584176" y="0"/>
                </a:lnTo>
                <a:lnTo>
                  <a:pt x="1584176" y="576064"/>
                </a:lnTo>
                <a:lnTo>
                  <a:pt x="918102" y="576064"/>
                </a:lnTo>
                <a:lnTo>
                  <a:pt x="648072" y="1008112"/>
                </a:lnTo>
                <a:lnTo>
                  <a:pt x="648072" y="576064"/>
                </a:lnTo>
                <a:lnTo>
                  <a:pt x="0" y="576064"/>
                </a:lnTo>
                <a:close/>
              </a:path>
            </a:pathLst>
          </a:custGeom>
          <a:solidFill>
            <a:srgbClr val="FC6E5B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16" name="Rectangle 42"/>
          <p:cNvSpPr/>
          <p:nvPr/>
        </p:nvSpPr>
        <p:spPr>
          <a:xfrm flipH="1">
            <a:off x="6933829" y="2168672"/>
            <a:ext cx="1611827" cy="25334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交际能力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Rectangle 42"/>
          <p:cNvSpPr/>
          <p:nvPr/>
        </p:nvSpPr>
        <p:spPr>
          <a:xfrm flipH="1">
            <a:off x="7558990" y="2998343"/>
            <a:ext cx="2282867" cy="50429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加入你的文字描述，加入你的文字描述，加入你的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19" name="矩形 5"/>
          <p:cNvSpPr/>
          <p:nvPr/>
        </p:nvSpPr>
        <p:spPr>
          <a:xfrm>
            <a:off x="7061926" y="4078963"/>
            <a:ext cx="1584245" cy="1008578"/>
          </a:xfrm>
          <a:custGeom>
            <a:avLst/>
            <a:gdLst/>
            <a:ahLst/>
            <a:cxnLst/>
            <a:rect l="l" t="t" r="r" b="b"/>
            <a:pathLst>
              <a:path w="1584176" h="1008112">
                <a:moveTo>
                  <a:pt x="0" y="0"/>
                </a:moveTo>
                <a:lnTo>
                  <a:pt x="1584176" y="0"/>
                </a:lnTo>
                <a:lnTo>
                  <a:pt x="1584176" y="576064"/>
                </a:lnTo>
                <a:lnTo>
                  <a:pt x="918102" y="576064"/>
                </a:lnTo>
                <a:lnTo>
                  <a:pt x="648072" y="1008112"/>
                </a:lnTo>
                <a:lnTo>
                  <a:pt x="648072" y="576064"/>
                </a:lnTo>
                <a:lnTo>
                  <a:pt x="0" y="576064"/>
                </a:lnTo>
                <a:close/>
              </a:path>
            </a:pathLst>
          </a:custGeom>
          <a:solidFill>
            <a:srgbClr val="01ACBE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1" tIns="45700" rIns="91401" bIns="45700" rtlCol="0" anchor="ctr"/>
          <a:lstStyle/>
          <a:p>
            <a:pPr algn="ctr"/>
            <a:endParaRPr lang="zh-CN" altLang="en-US"/>
          </a:p>
        </p:txBody>
      </p:sp>
      <p:sp>
        <p:nvSpPr>
          <p:cNvPr id="20" name="Rectangle 42"/>
          <p:cNvSpPr/>
          <p:nvPr/>
        </p:nvSpPr>
        <p:spPr>
          <a:xfrm flipH="1">
            <a:off x="7034341" y="4257871"/>
            <a:ext cx="1611827" cy="25334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爱好特长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Rectangle 42"/>
          <p:cNvSpPr/>
          <p:nvPr/>
        </p:nvSpPr>
        <p:spPr>
          <a:xfrm flipH="1">
            <a:off x="7659503" y="5087542"/>
            <a:ext cx="2282867" cy="50429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01" tIns="0" rIns="91401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加入你的文字描述，加入你的文字描述，加入你的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加入你的文字描述！</a:t>
            </a:r>
            <a:endParaRPr lang="en-US" altLang="zh-CN" sz="14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543" y="396093"/>
            <a:ext cx="4065167" cy="699015"/>
            <a:chOff x="543" y="396093"/>
            <a:chExt cx="4065167" cy="699015"/>
          </a:xfrm>
          <a:gradFill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</a:gradFill>
        </p:grpSpPr>
        <p:sp>
          <p:nvSpPr>
            <p:cNvPr id="29" name="矩形 157"/>
            <p:cNvSpPr/>
            <p:nvPr/>
          </p:nvSpPr>
          <p:spPr>
            <a:xfrm>
              <a:off x="543" y="473171"/>
              <a:ext cx="3557021" cy="544859"/>
            </a:xfrm>
            <a:custGeom>
              <a:avLst/>
              <a:gdLst/>
              <a:ahLst/>
              <a:cxnLst/>
              <a:rect l="l" t="t" r="r" b="b"/>
              <a:pathLst>
                <a:path w="3557021" h="544859">
                  <a:moveTo>
                    <a:pt x="856047" y="0"/>
                  </a:moveTo>
                  <a:lnTo>
                    <a:pt x="3557021" y="0"/>
                  </a:lnTo>
                  <a:lnTo>
                    <a:pt x="3557021" y="544859"/>
                  </a:lnTo>
                  <a:lnTo>
                    <a:pt x="868779" y="544859"/>
                  </a:lnTo>
                  <a:cubicBezTo>
                    <a:pt x="939787" y="477952"/>
                    <a:pt x="983711" y="382946"/>
                    <a:pt x="983711" y="277682"/>
                  </a:cubicBezTo>
                  <a:cubicBezTo>
                    <a:pt x="983711" y="166471"/>
                    <a:pt x="934684" y="66711"/>
                    <a:pt x="856047" y="0"/>
                  </a:cubicBezTo>
                  <a:close/>
                  <a:moveTo>
                    <a:pt x="0" y="0"/>
                  </a:moveTo>
                  <a:lnTo>
                    <a:pt x="370799" y="0"/>
                  </a:lnTo>
                  <a:cubicBezTo>
                    <a:pt x="292162" y="66711"/>
                    <a:pt x="243135" y="166471"/>
                    <a:pt x="243135" y="277682"/>
                  </a:cubicBezTo>
                  <a:cubicBezTo>
                    <a:pt x="243135" y="382946"/>
                    <a:pt x="287059" y="477952"/>
                    <a:pt x="358067" y="544859"/>
                  </a:cubicBezTo>
                  <a:lnTo>
                    <a:pt x="0" y="5448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等腰三角形 29"/>
            <p:cNvSpPr/>
            <p:nvPr/>
          </p:nvSpPr>
          <p:spPr>
            <a:xfrm rot="5400000">
              <a:off x="3460182" y="489581"/>
              <a:ext cx="699015" cy="5120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标题 1"/>
          <p:cNvSpPr txBox="1">
            <a:spLocks/>
          </p:cNvSpPr>
          <p:nvPr/>
        </p:nvSpPr>
        <p:spPr>
          <a:xfrm>
            <a:off x="1138528" y="477856"/>
            <a:ext cx="2581401" cy="540174"/>
          </a:xfrm>
          <a:prstGeom prst="rect">
            <a:avLst/>
          </a:prstGeom>
        </p:spPr>
        <p:txBody>
          <a:bodyPr lIns="91437" tIns="45718" rIns="91437" bIns="45718">
            <a:normAutofit/>
          </a:bodyPr>
          <a:lstStyle>
            <a:lvl1pPr algn="ctr" defTabSz="91434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>
              <a:spcBef>
                <a:spcPts val="0"/>
              </a:spcBef>
            </a:pPr>
            <a:r>
              <a:rPr lang="zh-CN" altLang="en-US" sz="2500" b="1" dirty="0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自我评价</a:t>
            </a:r>
            <a:endParaRPr lang="zh-CN" altLang="en-US" sz="2500" b="1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16353" y="380565"/>
            <a:ext cx="740576" cy="740576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762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2171" y="420482"/>
            <a:ext cx="877358" cy="646321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en-US" sz="3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6771067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" dur="15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1" dur="300" fill="hold"/>
                                        <p:tgtEl>
                                          <p:spTgt spid="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"/>
                            </p:stCondLst>
                            <p:childTnLst>
                              <p:par>
                                <p:cTn id="2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3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85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850"/>
                            </p:stCondLst>
                            <p:childTnLst>
                              <p:par>
                                <p:cTn id="4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8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35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350"/>
                            </p:stCondLst>
                            <p:childTnLst>
                              <p:par>
                                <p:cTn id="5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3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85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850"/>
                            </p:stCondLst>
                            <p:childTnLst>
                              <p:par>
                                <p:cTn id="7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8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350"/>
                            </p:stCondLst>
                            <p:childTnLst>
                              <p:par>
                                <p:cTn id="8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  <p:bldP spid="12" grpId="0" animBg="1"/>
      <p:bldP spid="13" grpId="0"/>
      <p:bldP spid="14" grpId="0"/>
      <p:bldP spid="15" grpId="0" animBg="1"/>
      <p:bldP spid="16" grpId="0"/>
      <p:bldP spid="17" grpId="0"/>
      <p:bldP spid="19" grpId="0" animBg="1"/>
      <p:bldP spid="20" grpId="0"/>
      <p:bldP spid="21" grpId="0"/>
      <p:bldP spid="31" grpId="0"/>
      <p:bldP spid="32" grpId="0" animBg="1"/>
      <p:bldP spid="32" grpId="1" animBg="1"/>
      <p:bldP spid="33" grpId="0"/>
      <p:bldP spid="3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5692599" y="2560170"/>
            <a:ext cx="6497813" cy="1223716"/>
          </a:xfrm>
          <a:custGeom>
            <a:avLst/>
            <a:gdLst/>
            <a:ahLst/>
            <a:cxnLst/>
            <a:rect l="l" t="t" r="r" b="b"/>
            <a:pathLst>
              <a:path w="6497813" h="1223716">
                <a:moveTo>
                  <a:pt x="0" y="0"/>
                </a:moveTo>
                <a:lnTo>
                  <a:pt x="6497813" y="0"/>
                </a:lnTo>
                <a:lnTo>
                  <a:pt x="6497813" y="1223716"/>
                </a:lnTo>
                <a:lnTo>
                  <a:pt x="124270" y="1223716"/>
                </a:lnTo>
                <a:cubicBezTo>
                  <a:pt x="210685" y="1069007"/>
                  <a:pt x="259682" y="890681"/>
                  <a:pt x="259682" y="700911"/>
                </a:cubicBezTo>
                <a:cubicBezTo>
                  <a:pt x="259682" y="433116"/>
                  <a:pt x="162111" y="18811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108692"/>
              </a:gs>
              <a:gs pos="100000">
                <a:srgbClr val="16B2C1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3631155" y="2182230"/>
            <a:ext cx="2157702" cy="2157702"/>
          </a:xfrm>
          <a:prstGeom prst="ellipse">
            <a:avLst/>
          </a:prstGeom>
          <a:gradFill flip="none" rotWithShape="1">
            <a:gsLst>
              <a:gs pos="90000">
                <a:srgbClr val="108692"/>
              </a:gs>
              <a:gs pos="30000">
                <a:srgbClr val="16B2C1"/>
              </a:gs>
            </a:gsLst>
            <a:lin ang="2700000" scaled="1"/>
            <a:tileRect/>
          </a:gradFill>
          <a:ln w="25400">
            <a:gradFill>
              <a:gsLst>
                <a:gs pos="0">
                  <a:srgbClr val="108692"/>
                </a:gs>
                <a:gs pos="100000">
                  <a:srgbClr val="16B2C1"/>
                </a:gs>
              </a:gsLst>
              <a:lin ang="5400000" scaled="0"/>
            </a:gradFill>
          </a:ln>
          <a:effectLst>
            <a:outerShdw blurRad="254000" dist="127000" dir="3540000" algn="tl" rotWithShape="0">
              <a:schemeClr val="tx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2700000" scaled="1"/>
                <a:tileRect/>
              </a:gra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049477" y="2689925"/>
            <a:ext cx="4285273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行业认知概述</a:t>
            </a: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48408" y="2526224"/>
            <a:ext cx="2157702" cy="1323429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</a:t>
            </a:r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78307529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" dur="30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4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00"/>
                            </p:stCondLst>
                            <p:childTnLst>
                              <p:par>
                                <p:cTn id="2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9" grpId="1" animBg="1"/>
      <p:bldP spid="11" grpId="0"/>
      <p:bldP spid="13" grpId="0"/>
      <p:bldP spid="13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3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2646</Words>
  <Application>Microsoft Office PowerPoint</Application>
  <PresentationFormat>自定义</PresentationFormat>
  <Paragraphs>269</Paragraphs>
  <Slides>26</Slides>
  <Notes>26</Notes>
  <HiddenSlides>0</HiddenSlides>
  <MMClips>1</MMClips>
  <ScaleCrop>false</ScaleCrop>
  <HeadingPairs>
    <vt:vector size="4" baseType="variant">
      <vt:variant>
        <vt:lpstr>主题</vt:lpstr>
      </vt:variant>
      <vt:variant>
        <vt:i4>10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书签式三项并列关系图表</dc:title>
  <dc:creator>梁杰</dc:creator>
  <cp:lastModifiedBy>Administrator</cp:lastModifiedBy>
  <cp:revision>885</cp:revision>
  <dcterms:created xsi:type="dcterms:W3CDTF">2015-12-01T09:06:39Z</dcterms:created>
  <dcterms:modified xsi:type="dcterms:W3CDTF">2017-07-10T05:37:49Z</dcterms:modified>
</cp:coreProperties>
</file>

<file path=docProps/thumbnail.jpeg>
</file>